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29" r:id="rId2"/>
    <p:sldId id="2751" r:id="rId3"/>
    <p:sldId id="3269" r:id="rId4"/>
    <p:sldId id="3270" r:id="rId5"/>
    <p:sldId id="3238" r:id="rId6"/>
    <p:sldId id="3272" r:id="rId7"/>
    <p:sldId id="3273" r:id="rId8"/>
    <p:sldId id="3274" r:id="rId9"/>
    <p:sldId id="3275" r:id="rId10"/>
    <p:sldId id="3276" r:id="rId11"/>
    <p:sldId id="3277" r:id="rId12"/>
    <p:sldId id="3278" r:id="rId13"/>
    <p:sldId id="3268" r:id="rId14"/>
    <p:sldId id="3279" r:id="rId15"/>
    <p:sldId id="3281" r:id="rId16"/>
    <p:sldId id="3282" r:id="rId17"/>
    <p:sldId id="3283" r:id="rId18"/>
    <p:sldId id="3284" r:id="rId19"/>
    <p:sldId id="3285" r:id="rId20"/>
    <p:sldId id="3280" r:id="rId21"/>
  </p:sldIdLst>
  <p:sldSz cx="24377650" cy="13716000"/>
  <p:notesSz cx="6858000" cy="9144000"/>
  <p:defaultTextStyle>
    <a:defPPr>
      <a:defRPr lang="en-US"/>
    </a:defPPr>
    <a:lvl1pPr marL="0" algn="l" defTabSz="1828068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035" algn="l" defTabSz="1828068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068" algn="l" defTabSz="1828068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103" algn="l" defTabSz="1828068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137" algn="l" defTabSz="1828068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172" algn="l" defTabSz="1828068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207" algn="l" defTabSz="1828068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1828068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2275" algn="l" defTabSz="1828068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D957E7-5563-425C-8DAD-2521649CDC4A}">
          <p14:sldIdLst>
            <p14:sldId id="3229"/>
            <p14:sldId id="2751"/>
            <p14:sldId id="3269"/>
            <p14:sldId id="3270"/>
            <p14:sldId id="3238"/>
            <p14:sldId id="3272"/>
            <p14:sldId id="3273"/>
            <p14:sldId id="3274"/>
            <p14:sldId id="3275"/>
            <p14:sldId id="3276"/>
            <p14:sldId id="3277"/>
            <p14:sldId id="3278"/>
            <p14:sldId id="3268"/>
            <p14:sldId id="3279"/>
            <p14:sldId id="3281"/>
            <p14:sldId id="3282"/>
            <p14:sldId id="3283"/>
            <p14:sldId id="3284"/>
            <p14:sldId id="3285"/>
            <p14:sldId id="3280"/>
          </p14:sldIdLst>
        </p14:section>
      </p14:sectionLst>
    </p:ext>
    <p:ext uri="{EFAFB233-063F-42B5-8137-9DF3F51BA10A}">
      <p15:sldGuideLst xmlns:p15="http://schemas.microsoft.com/office/powerpoint/2012/main">
        <p15:guide id="69" pos="7678" userDrawn="1">
          <p15:clr>
            <a:srgbClr val="5ACBF0"/>
          </p15:clr>
        </p15:guide>
        <p15:guide id="74" orient="horz" pos="4320" userDrawn="1">
          <p15:clr>
            <a:srgbClr val="5ACBF0"/>
          </p15:clr>
        </p15:guide>
        <p15:guide id="75" pos="875" userDrawn="1">
          <p15:clr>
            <a:srgbClr val="F26B43"/>
          </p15:clr>
        </p15:guide>
        <p15:guide id="76" orient="horz" pos="918" userDrawn="1">
          <p15:clr>
            <a:srgbClr val="F26B43"/>
          </p15:clr>
        </p15:guide>
        <p15:guide id="77" pos="14424" userDrawn="1">
          <p15:clr>
            <a:srgbClr val="F26B43"/>
          </p15:clr>
        </p15:guide>
        <p15:guide id="78" orient="horz" pos="7665" userDrawn="1">
          <p15:clr>
            <a:srgbClr val="F26B43"/>
          </p15:clr>
        </p15:guide>
        <p15:guide id="80" orient="horz" pos="1145" userDrawn="1">
          <p15:clr>
            <a:srgbClr val="A4A3A4"/>
          </p15:clr>
        </p15:guide>
        <p15:guide id="81" orient="horz" pos="1372" userDrawn="1">
          <p15:clr>
            <a:srgbClr val="A4A3A4"/>
          </p15:clr>
        </p15:guide>
        <p15:guide id="82" orient="horz" pos="1599" userDrawn="1">
          <p15:clr>
            <a:srgbClr val="A4A3A4"/>
          </p15:clr>
        </p15:guide>
        <p15:guide id="83" orient="horz" pos="1826" userDrawn="1">
          <p15:clr>
            <a:srgbClr val="A4A3A4"/>
          </p15:clr>
        </p15:guide>
        <p15:guide id="84" orient="horz" pos="2052" userDrawn="1">
          <p15:clr>
            <a:srgbClr val="A4A3A4"/>
          </p15:clr>
        </p15:guide>
        <p15:guide id="85" orient="horz" pos="2279" userDrawn="1">
          <p15:clr>
            <a:srgbClr val="A4A3A4"/>
          </p15:clr>
        </p15:guide>
        <p15:guide id="86" orient="horz" pos="2506" userDrawn="1">
          <p15:clr>
            <a:srgbClr val="A4A3A4"/>
          </p15:clr>
        </p15:guide>
        <p15:guide id="87" orient="horz" pos="3186" userDrawn="1">
          <p15:clr>
            <a:srgbClr val="A4A3A4"/>
          </p15:clr>
        </p15:guide>
        <p15:guide id="88" orient="horz" pos="2733" userDrawn="1">
          <p15:clr>
            <a:srgbClr val="A4A3A4"/>
          </p15:clr>
        </p15:guide>
        <p15:guide id="89" orient="horz" pos="2960" userDrawn="1">
          <p15:clr>
            <a:srgbClr val="A4A3A4"/>
          </p15:clr>
        </p15:guide>
        <p15:guide id="90" orient="horz" pos="3413" userDrawn="1">
          <p15:clr>
            <a:srgbClr val="A4A3A4"/>
          </p15:clr>
        </p15:guide>
        <p15:guide id="91" orient="horz" pos="3640" userDrawn="1">
          <p15:clr>
            <a:srgbClr val="A4A3A4"/>
          </p15:clr>
        </p15:guide>
        <p15:guide id="92" orient="horz" pos="3866" userDrawn="1">
          <p15:clr>
            <a:srgbClr val="A4A3A4"/>
          </p15:clr>
        </p15:guide>
        <p15:guide id="93" orient="horz" pos="4093" userDrawn="1">
          <p15:clr>
            <a:srgbClr val="A4A3A4"/>
          </p15:clr>
        </p15:guide>
        <p15:guide id="94" orient="horz" pos="4547" userDrawn="1">
          <p15:clr>
            <a:srgbClr val="A4A3A4"/>
          </p15:clr>
        </p15:guide>
        <p15:guide id="95" orient="horz" pos="4774" userDrawn="1">
          <p15:clr>
            <a:srgbClr val="A4A3A4"/>
          </p15:clr>
        </p15:guide>
        <p15:guide id="96" orient="horz" pos="5000" userDrawn="1">
          <p15:clr>
            <a:srgbClr val="A4A3A4"/>
          </p15:clr>
        </p15:guide>
        <p15:guide id="97" orient="horz" pos="5228" userDrawn="1">
          <p15:clr>
            <a:srgbClr val="A4A3A4"/>
          </p15:clr>
        </p15:guide>
        <p15:guide id="98" orient="horz" pos="5454" userDrawn="1">
          <p15:clr>
            <a:srgbClr val="A4A3A4"/>
          </p15:clr>
        </p15:guide>
        <p15:guide id="99" orient="horz" pos="5681" userDrawn="1">
          <p15:clr>
            <a:srgbClr val="A4A3A4"/>
          </p15:clr>
        </p15:guide>
        <p15:guide id="100" orient="horz" pos="5907" userDrawn="1">
          <p15:clr>
            <a:srgbClr val="A4A3A4"/>
          </p15:clr>
        </p15:guide>
        <p15:guide id="101" orient="horz" pos="6134" userDrawn="1">
          <p15:clr>
            <a:srgbClr val="A4A3A4"/>
          </p15:clr>
        </p15:guide>
        <p15:guide id="102" orient="horz" pos="6361" userDrawn="1">
          <p15:clr>
            <a:srgbClr val="A4A3A4"/>
          </p15:clr>
        </p15:guide>
        <p15:guide id="103" orient="horz" pos="6588" userDrawn="1">
          <p15:clr>
            <a:srgbClr val="A4A3A4"/>
          </p15:clr>
        </p15:guide>
        <p15:guide id="104" orient="horz" pos="6815" userDrawn="1">
          <p15:clr>
            <a:srgbClr val="A4A3A4"/>
          </p15:clr>
        </p15:guide>
        <p15:guide id="105" orient="horz" pos="7042" userDrawn="1">
          <p15:clr>
            <a:srgbClr val="A4A3A4"/>
          </p15:clr>
        </p15:guide>
        <p15:guide id="106" orient="horz" pos="7268" userDrawn="1">
          <p15:clr>
            <a:srgbClr val="A4A3A4"/>
          </p15:clr>
        </p15:guide>
        <p15:guide id="107" orient="horz" pos="7495" userDrawn="1">
          <p15:clr>
            <a:srgbClr val="A4A3A4"/>
          </p15:clr>
        </p15:guide>
        <p15:guide id="108" orient="horz" pos="7778" userDrawn="1">
          <p15:clr>
            <a:srgbClr val="A4A3A4"/>
          </p15:clr>
        </p15:guide>
        <p15:guide id="109" pos="14028" userDrawn="1">
          <p15:clr>
            <a:srgbClr val="A4A3A4"/>
          </p15:clr>
        </p15:guide>
        <p15:guide id="110" pos="5864" userDrawn="1">
          <p15:clr>
            <a:srgbClr val="A4A3A4"/>
          </p15:clr>
        </p15:guide>
        <p15:guide id="111" pos="6316" userDrawn="1">
          <p15:clr>
            <a:srgbClr val="A4A3A4"/>
          </p15:clr>
        </p15:guide>
        <p15:guide id="112" pos="6771" userDrawn="1">
          <p15:clr>
            <a:srgbClr val="A4A3A4"/>
          </p15:clr>
        </p15:guide>
        <p15:guide id="113" pos="7224" userDrawn="1">
          <p15:clr>
            <a:srgbClr val="A4A3A4"/>
          </p15:clr>
        </p15:guide>
        <p15:guide id="114" pos="5410" userDrawn="1">
          <p15:clr>
            <a:srgbClr val="A4A3A4"/>
          </p15:clr>
        </p15:guide>
        <p15:guide id="115" pos="4957" userDrawn="1">
          <p15:clr>
            <a:srgbClr val="A4A3A4"/>
          </p15:clr>
        </p15:guide>
        <p15:guide id="116" pos="4503" userDrawn="1">
          <p15:clr>
            <a:srgbClr val="A4A3A4"/>
          </p15:clr>
        </p15:guide>
        <p15:guide id="117" pos="4051" userDrawn="1">
          <p15:clr>
            <a:srgbClr val="A4A3A4"/>
          </p15:clr>
        </p15:guide>
        <p15:guide id="118" pos="3596" userDrawn="1">
          <p15:clr>
            <a:srgbClr val="A4A3A4"/>
          </p15:clr>
        </p15:guide>
        <p15:guide id="119" pos="3143" userDrawn="1">
          <p15:clr>
            <a:srgbClr val="A4A3A4"/>
          </p15:clr>
        </p15:guide>
        <p15:guide id="120" pos="2689" userDrawn="1">
          <p15:clr>
            <a:srgbClr val="A4A3A4"/>
          </p15:clr>
        </p15:guide>
        <p15:guide id="121" pos="2235" userDrawn="1">
          <p15:clr>
            <a:srgbClr val="A4A3A4"/>
          </p15:clr>
        </p15:guide>
        <p15:guide id="122" pos="1782" userDrawn="1">
          <p15:clr>
            <a:srgbClr val="A4A3A4"/>
          </p15:clr>
        </p15:guide>
        <p15:guide id="123" pos="1328" userDrawn="1">
          <p15:clr>
            <a:srgbClr val="A4A3A4"/>
          </p15:clr>
        </p15:guide>
        <p15:guide id="124" pos="8132" userDrawn="1">
          <p15:clr>
            <a:srgbClr val="A4A3A4"/>
          </p15:clr>
        </p15:guide>
        <p15:guide id="125" pos="8585" userDrawn="1">
          <p15:clr>
            <a:srgbClr val="A4A3A4"/>
          </p15:clr>
        </p15:guide>
        <p15:guide id="126" pos="9040" userDrawn="1">
          <p15:clr>
            <a:srgbClr val="A4A3A4"/>
          </p15:clr>
        </p15:guide>
        <p15:guide id="127" pos="9492" userDrawn="1">
          <p15:clr>
            <a:srgbClr val="A4A3A4"/>
          </p15:clr>
        </p15:guide>
        <p15:guide id="128" pos="9946" userDrawn="1">
          <p15:clr>
            <a:srgbClr val="A4A3A4"/>
          </p15:clr>
        </p15:guide>
        <p15:guide id="129" pos="10399" userDrawn="1">
          <p15:clr>
            <a:srgbClr val="A4A3A4"/>
          </p15:clr>
        </p15:guide>
        <p15:guide id="130" pos="10853" userDrawn="1">
          <p15:clr>
            <a:srgbClr val="A4A3A4"/>
          </p15:clr>
        </p15:guide>
        <p15:guide id="131" pos="11306" userDrawn="1">
          <p15:clr>
            <a:srgbClr val="A4A3A4"/>
          </p15:clr>
        </p15:guide>
        <p15:guide id="132" pos="11761" userDrawn="1">
          <p15:clr>
            <a:srgbClr val="A4A3A4"/>
          </p15:clr>
        </p15:guide>
        <p15:guide id="133" pos="12213" userDrawn="1">
          <p15:clr>
            <a:srgbClr val="A4A3A4"/>
          </p15:clr>
        </p15:guide>
        <p15:guide id="134" pos="12667" userDrawn="1">
          <p15:clr>
            <a:srgbClr val="A4A3A4"/>
          </p15:clr>
        </p15:guide>
        <p15:guide id="135" pos="13121" userDrawn="1">
          <p15:clr>
            <a:srgbClr val="A4A3A4"/>
          </p15:clr>
        </p15:guide>
        <p15:guide id="136" pos="13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uheni Tretsyak" initials="YT" lastIdx="12" clrIdx="0">
    <p:extLst>
      <p:ext uri="{19B8F6BF-5375-455C-9EA6-DF929625EA0E}">
        <p15:presenceInfo xmlns:p15="http://schemas.microsoft.com/office/powerpoint/2012/main" userId="S::Yauheni_Tretsyak@epam.com::a6e5f9e2-3685-4ecd-8d3b-524d7b6188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9E1"/>
    <a:srgbClr val="1777CC"/>
    <a:srgbClr val="5076BA"/>
    <a:srgbClr val="000000"/>
    <a:srgbClr val="D5E4E9"/>
    <a:srgbClr val="AA8A78"/>
    <a:srgbClr val="183D6F"/>
    <a:srgbClr val="707070"/>
    <a:srgbClr val="027101"/>
    <a:srgbClr val="7F6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332" autoAdjust="0"/>
  </p:normalViewPr>
  <p:slideViewPr>
    <p:cSldViewPr snapToObjects="1">
      <p:cViewPr varScale="1">
        <p:scale>
          <a:sx n="38" d="100"/>
          <a:sy n="38" d="100"/>
        </p:scale>
        <p:origin x="24" y="77"/>
      </p:cViewPr>
      <p:guideLst>
        <p:guide pos="7678"/>
        <p:guide orient="horz" pos="4320"/>
        <p:guide pos="875"/>
        <p:guide orient="horz" pos="918"/>
        <p:guide pos="14424"/>
        <p:guide orient="horz" pos="7665"/>
        <p:guide orient="horz" pos="1145"/>
        <p:guide orient="horz" pos="1372"/>
        <p:guide orient="horz" pos="1599"/>
        <p:guide orient="horz" pos="1826"/>
        <p:guide orient="horz" pos="2052"/>
        <p:guide orient="horz" pos="2279"/>
        <p:guide orient="horz" pos="2506"/>
        <p:guide orient="horz" pos="3186"/>
        <p:guide orient="horz" pos="2733"/>
        <p:guide orient="horz" pos="2960"/>
        <p:guide orient="horz" pos="3413"/>
        <p:guide orient="horz" pos="3640"/>
        <p:guide orient="horz" pos="3866"/>
        <p:guide orient="horz" pos="4093"/>
        <p:guide orient="horz" pos="4547"/>
        <p:guide orient="horz" pos="4774"/>
        <p:guide orient="horz" pos="5000"/>
        <p:guide orient="horz" pos="5228"/>
        <p:guide orient="horz" pos="5454"/>
        <p:guide orient="horz" pos="5681"/>
        <p:guide orient="horz" pos="5907"/>
        <p:guide orient="horz" pos="6134"/>
        <p:guide orient="horz" pos="6361"/>
        <p:guide orient="horz" pos="6588"/>
        <p:guide orient="horz" pos="6815"/>
        <p:guide orient="horz" pos="7042"/>
        <p:guide orient="horz" pos="7268"/>
        <p:guide orient="horz" pos="7495"/>
        <p:guide orient="horz" pos="7778"/>
        <p:guide pos="14028"/>
        <p:guide pos="5864"/>
        <p:guide pos="6316"/>
        <p:guide pos="6771"/>
        <p:guide pos="7224"/>
        <p:guide pos="5410"/>
        <p:guide pos="4957"/>
        <p:guide pos="4503"/>
        <p:guide pos="4051"/>
        <p:guide pos="3596"/>
        <p:guide pos="3143"/>
        <p:guide pos="2689"/>
        <p:guide pos="2235"/>
        <p:guide pos="1782"/>
        <p:guide pos="1328"/>
        <p:guide pos="8132"/>
        <p:guide pos="8585"/>
        <p:guide pos="9040"/>
        <p:guide pos="9492"/>
        <p:guide pos="9946"/>
        <p:guide pos="10399"/>
        <p:guide pos="10853"/>
        <p:guide pos="11306"/>
        <p:guide pos="11761"/>
        <p:guide pos="12213"/>
        <p:guide pos="12667"/>
        <p:guide pos="13121"/>
        <p:guide pos="13574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Objects="1" showGuides="1">
      <p:cViewPr varScale="1">
        <p:scale>
          <a:sx n="118" d="100"/>
          <a:sy n="118" d="100"/>
        </p:scale>
        <p:origin x="4464" y="208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3T12:00:08.296" idx="1">
    <p:pos x="7889" y="6436"/>
    <p:text>двоичные языки процессоров, представляющие собой набор (алфавит) команд, записанных в двоичном коде (0,1), которые данный процессор может выполнить непосредственно, если эти команды  ввести в его память в виде последовательности или сразу подать в арифметическо-логическое устройство процессора. Примеры: язык процессора IBM-PC, язык ARM-процессора.</p:text>
    <p:extLst>
      <p:ext uri="{C676402C-5697-4E1C-873F-D02D1690AC5C}">
        <p15:threadingInfo xmlns:p15="http://schemas.microsoft.com/office/powerpoint/2012/main" timeZoneBias="-180"/>
      </p:ext>
    </p:extLst>
  </p:cm>
  <p:cm authorId="1" dt="2021-07-13T12:01:48.876" idx="2">
    <p:pos x="9165" y="6797"/>
    <p:text>текстовые языки, понятные человеку и однозначно переводимые (транслируемые) в языки низкого уровня, то есть машинный двоичный код. Программирование на 2GL на порядок производительнее, чем на 1GL, так как более удобны для человеческого восприятия. Примеры: Макроссемблер, С, PL/1.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3T12:18:48.203" idx="3">
    <p:pos x="3231" y="5808"/>
    <p:text>Константа не может изменять свои значения в процессе работы
алгоритма</p:text>
    <p:extLst>
      <p:ext uri="{C676402C-5697-4E1C-873F-D02D1690AC5C}">
        <p15:threadingInfo xmlns:p15="http://schemas.microsoft.com/office/powerpoint/2012/main" timeZoneBias="-180"/>
      </p:ext>
    </p:extLst>
  </p:cm>
  <p:cm authorId="1" dt="2021-07-13T12:20:18.469" idx="4">
    <p:pos x="3543" y="6307"/>
    <p:text>переменная — это именуемая
величина, которая в процессе выполнения алгоритма может приобретать и
хранить различные значения</p:text>
    <p:extLst>
      <p:ext uri="{C676402C-5697-4E1C-873F-D02D1690AC5C}">
        <p15:threadingInfo xmlns:p15="http://schemas.microsoft.com/office/powerpoint/2012/main" timeZoneBias="-180"/>
      </p:ext>
    </p:extLst>
  </p:cm>
  <p:cm authorId="1" dt="2021-07-13T12:21:09.742" idx="5">
    <p:pos x="2087" y="1341"/>
    <p:text>Имя алгоритма выбирают так
же, как и имена переменных. Все имена являются уникальными.</p:text>
    <p:extLst>
      <p:ext uri="{C676402C-5697-4E1C-873F-D02D1690AC5C}">
        <p15:threadingInfo xmlns:p15="http://schemas.microsoft.com/office/powerpoint/2012/main" timeZoneBias="-180"/>
      </p:ext>
    </p:extLst>
  </p:cm>
  <p:cm authorId="1" dt="2021-07-13T12:24:18.469" idx="6">
    <p:pos x="3034" y="6686"/>
    <p:text>Массив — конечный набор пронумерованных однотипных данных,
имеющий имя.</p:text>
    <p:extLst>
      <p:ext uri="{C676402C-5697-4E1C-873F-D02D1690AC5C}">
        <p15:threadingInfo xmlns:p15="http://schemas.microsoft.com/office/powerpoint/2012/main" timeZoneBias="-180"/>
      </p:ext>
    </p:extLst>
  </p:cm>
  <p:cm authorId="1" dt="2021-07-13T12:27:39.479" idx="7">
    <p:pos x="4651" y="3936"/>
    <p:text>== эквивалентно — проверка на равенство;
!= не равно — проверка на неравенство;
&lt; меньше;
&gt; больше;
&lt;=меньше или равно;
&gt;= больше или равно.</p:text>
    <p:extLst>
      <p:ext uri="{C676402C-5697-4E1C-873F-D02D1690AC5C}">
        <p15:threadingInfo xmlns:p15="http://schemas.microsoft.com/office/powerpoint/2012/main" timeZoneBias="-180"/>
      </p:ext>
    </p:extLst>
  </p:cm>
  <p:cm authorId="1" dt="2021-07-13T12:28:32.226" idx="8">
    <p:pos x="5416" y="3047"/>
    <p:text>* — умножение;
/ — деление;
+ — сложение;
— — вычитание;
% — остаток от целочисленного деления.</p:text>
    <p:extLst>
      <p:ext uri="{C676402C-5697-4E1C-873F-D02D1690AC5C}">
        <p15:threadingInfo xmlns:p15="http://schemas.microsoft.com/office/powerpoint/2012/main" timeZoneBias="-180"/>
      </p:ext>
    </p:extLst>
  </p:cm>
  <p:cm authorId="1" dt="2021-07-13T12:32:29.223" idx="9">
    <p:pos x="4722" y="3437"/>
    <p:text>Логические операции делятся на две группы:
условные;
побитовые.
Условные логические операции чаще всего используются в операциях проверки условия if и могут выполняться над любыми объектами. Результат условной логической операции:
1 если выражение истинно;
0 если выражение ложно.
Вообще, все значения, отличные от нуля, интерпретируются условными логическими операциями как истинные.
Основные условные логические операции:
&amp;&amp; — И (бинарная) — требуется одновременное выполнение всех операций отношения;
|| — ИЛИ (бинарная) — требуется выполнение хотя бы одной операции отношения;
! — НЕ (унарная) — требуется невыполнение операции отношения.
Побитовые логические операции оперируют с битами, каждый из которых может принимать только два значения: 0 или 1.
Основные побитовые логические операции в языке Си:
&amp; конъюнкция (логическое И) — бинарная операция, результат которой равен 1 только когда оба операнда единичны (в общем случае — когда все операнды единичны);
| дизъюнкция (логическое ИЛИ) — бинарная операция, результат которой равен 1 когда хотя бы один из операндов равен 1;
~ инверсия (логическое НЕ) — унарная операция, результат которой равен 0 если операнд единичный, и равен 1, если операнд нулевой;
^ исключающее ИЛИ — бинарная операция, результат которой равен 1, если только один из двух операндов равен 1 (в общем случае если во входном наборе операндов нечетное число единиц).
Для каждого бита результат выполнения операции будет получен в соответствии с таблицей.
a	b	a &amp; b	a | b	~a	a ^ b
0	0	0	0	1	0
0	1	0	1	1	1
1	0	0	1	0	1
1	1	1	1	0	0
Пример:
7unsigned char a = 14;    // a = 0000 1110
unsigned char b = 9;     // b = 0000 1001
unsigned char c, d, e, f;
c = a &amp; b;               // c = 8 = 0000 1000
d = a | b;               // d = 15 = 0000 1111
e = ~a;                  // e = 241 = 1111 0001
f = a ^ b;               // f = 7 = 0000 0111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3T13:52:30.049" idx="11">
    <p:pos x="11565" y="5108"/>
    <p:text>описание последовательности действий, выполняемых  программой, или логика ее работы. https://ru.wikipedia.org/wiki/%D0%9E%D0%BF%D0%B5%D1%80%D0%B0%D1%82%D0%BE%D1%80_(%D0%BF%D1%80%D0%BE%D0%B3%D1%80%D0%B0%D0%BC%D0%BC%D0%B8%D1%80%D0%BE%D0%B2%D0%B0%D0%BD%D0%B8%D0%B5)</p:text>
    <p:extLst>
      <p:ext uri="{C676402C-5697-4E1C-873F-D02D1690AC5C}">
        <p15:threadingInfo xmlns:p15="http://schemas.microsoft.com/office/powerpoint/2012/main" timeZoneBias="-180"/>
      </p:ext>
    </p:extLst>
  </p:cm>
  <p:cm authorId="1" dt="2021-07-13T14:03:22.553" idx="12">
    <p:pos x="13657" y="5109"/>
    <p:text>#if, #else, #region -&gt; https://unetway.com/tutorial/c-direktivy-preprocessora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7D310-0C4F-4B4C-B025-B4A6F8DB9521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1BD57-0140-5543-8501-12A1D3451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45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20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04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16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32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41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55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2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8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1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6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6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1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6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3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58586" y="4126854"/>
            <a:ext cx="6736329" cy="409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849688" y="4126854"/>
            <a:ext cx="6736329" cy="409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940791" y="4126852"/>
            <a:ext cx="6736329" cy="409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58586" y="8534220"/>
            <a:ext cx="6736329" cy="409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940791" y="8534220"/>
            <a:ext cx="6736329" cy="409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69590" y="4126851"/>
            <a:ext cx="6736331" cy="85059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960691" y="4126854"/>
            <a:ext cx="6736331" cy="409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960691" y="8534220"/>
            <a:ext cx="6736331" cy="409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45978" y="6261840"/>
            <a:ext cx="10366006" cy="6305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908435" y="3211048"/>
            <a:ext cx="10222539" cy="6305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24377650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42484" y="4732318"/>
            <a:ext cx="6047487" cy="387373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71655" y="4732318"/>
            <a:ext cx="6047487" cy="387373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500828" y="4732318"/>
            <a:ext cx="6047487" cy="387373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5013" y="360948"/>
            <a:ext cx="11622505" cy="130181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392529" y="360948"/>
            <a:ext cx="11622505" cy="130181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5013" y="360950"/>
            <a:ext cx="11622505" cy="63165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392529" y="360950"/>
            <a:ext cx="11622505" cy="63165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85013" y="7062540"/>
            <a:ext cx="11622505" cy="63165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392529" y="7062540"/>
            <a:ext cx="11622505" cy="63165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992388" y="0"/>
            <a:ext cx="11385262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382571" y="1"/>
            <a:ext cx="7995083" cy="47707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91285" y="1"/>
            <a:ext cx="7995083" cy="47707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7995083" cy="47707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6382571" y="8958503"/>
            <a:ext cx="7995083" cy="47707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91285" y="8958503"/>
            <a:ext cx="7995083" cy="47707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" y="8958503"/>
            <a:ext cx="7995083" cy="47707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6382571" y="8958503"/>
            <a:ext cx="7995083" cy="47707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91285" y="8958503"/>
            <a:ext cx="7995083" cy="47707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" y="8958503"/>
            <a:ext cx="7995083" cy="47707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" y="2"/>
            <a:ext cx="11385260" cy="122454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27">
            <a:extLst>
              <a:ext uri="{FF2B5EF4-FFF2-40B4-BE49-F238E27FC236}">
                <a16:creationId xmlns:a16="http://schemas.microsoft.com/office/drawing/2014/main" id="{FB495233-615C-4837-B934-41CB7B87541B}"/>
              </a:ext>
            </a:extLst>
          </p:cNvPr>
          <p:cNvGrpSpPr/>
          <p:nvPr userDrawn="1"/>
        </p:nvGrpSpPr>
        <p:grpSpPr>
          <a:xfrm>
            <a:off x="10915667" y="-182850"/>
            <a:ext cx="15763321" cy="14118718"/>
            <a:chOff x="12889056" y="-4546713"/>
            <a:chExt cx="7105756" cy="7410737"/>
          </a:xfrm>
          <a:solidFill>
            <a:schemeClr val="tx1">
              <a:alpha val="1000"/>
            </a:schemeClr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492FACB5-BE01-47BD-9EFE-59022FA8345A}"/>
                </a:ext>
              </a:extLst>
            </p:cNvPr>
            <p:cNvSpPr/>
            <p:nvPr/>
          </p:nvSpPr>
          <p:spPr>
            <a:xfrm>
              <a:off x="18260721" y="-2606779"/>
              <a:ext cx="1666394" cy="2515312"/>
            </a:xfrm>
            <a:custGeom>
              <a:avLst/>
              <a:gdLst>
                <a:gd name="connsiteX0" fmla="*/ 77745 w 1666394"/>
                <a:gd name="connsiteY0" fmla="*/ 1294527 h 2515311"/>
                <a:gd name="connsiteX1" fmla="*/ 80890 w 1666394"/>
                <a:gd name="connsiteY1" fmla="*/ 2454715 h 2515311"/>
                <a:gd name="connsiteX2" fmla="*/ 1300816 w 1666394"/>
                <a:gd name="connsiteY2" fmla="*/ 1505185 h 2515311"/>
                <a:gd name="connsiteX3" fmla="*/ 1615230 w 1666394"/>
                <a:gd name="connsiteY3" fmla="*/ 675132 h 2515311"/>
                <a:gd name="connsiteX4" fmla="*/ 1127888 w 1666394"/>
                <a:gd name="connsiteY4" fmla="*/ 77745 h 2515311"/>
                <a:gd name="connsiteX5" fmla="*/ 77745 w 1666394"/>
                <a:gd name="connsiteY5" fmla="*/ 1294527 h 25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394" h="2515311">
                  <a:moveTo>
                    <a:pt x="77745" y="1294527"/>
                  </a:moveTo>
                  <a:lnTo>
                    <a:pt x="80890" y="2454715"/>
                  </a:lnTo>
                  <a:cubicBezTo>
                    <a:pt x="80890" y="2454715"/>
                    <a:pt x="609105" y="2262922"/>
                    <a:pt x="1300816" y="1505185"/>
                  </a:cubicBezTo>
                  <a:cubicBezTo>
                    <a:pt x="1530338" y="1253654"/>
                    <a:pt x="1637239" y="914087"/>
                    <a:pt x="1615230" y="675132"/>
                  </a:cubicBezTo>
                  <a:cubicBezTo>
                    <a:pt x="1583789" y="354430"/>
                    <a:pt x="1511473" y="175214"/>
                    <a:pt x="1127888" y="77745"/>
                  </a:cubicBezTo>
                  <a:cubicBezTo>
                    <a:pt x="920375" y="627970"/>
                    <a:pt x="77745" y="1294527"/>
                    <a:pt x="77745" y="1294527"/>
                  </a:cubicBezTo>
                  <a:close/>
                </a:path>
              </a:pathLst>
            </a:custGeom>
            <a:grpFill/>
            <a:ln w="31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147C6B28-0E22-4051-9983-170AE14E1B56}"/>
                </a:ext>
              </a:extLst>
            </p:cNvPr>
            <p:cNvSpPr/>
            <p:nvPr/>
          </p:nvSpPr>
          <p:spPr>
            <a:xfrm>
              <a:off x="13574596" y="28010"/>
              <a:ext cx="1320539" cy="1257656"/>
            </a:xfrm>
            <a:custGeom>
              <a:avLst/>
              <a:gdLst>
                <a:gd name="connsiteX0" fmla="*/ 173426 w 1320538"/>
                <a:gd name="connsiteY0" fmla="*/ 77745 h 1257655"/>
                <a:gd name="connsiteX1" fmla="*/ 157705 w 1320538"/>
                <a:gd name="connsiteY1" fmla="*/ 785177 h 1257655"/>
                <a:gd name="connsiteX2" fmla="*/ 660768 w 1320538"/>
                <a:gd name="connsiteY2" fmla="*/ 1149897 h 1257655"/>
                <a:gd name="connsiteX3" fmla="*/ 1255010 w 1320538"/>
                <a:gd name="connsiteY3" fmla="*/ 1197059 h 1257655"/>
                <a:gd name="connsiteX4" fmla="*/ 1255010 w 1320538"/>
                <a:gd name="connsiteY4" fmla="*/ 181502 h 1257655"/>
                <a:gd name="connsiteX5" fmla="*/ 638759 w 1320538"/>
                <a:gd name="connsiteY5" fmla="*/ 175214 h 1257655"/>
                <a:gd name="connsiteX6" fmla="*/ 173426 w 1320538"/>
                <a:gd name="connsiteY6" fmla="*/ 77745 h 125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538" h="1257655">
                  <a:moveTo>
                    <a:pt x="173426" y="77745"/>
                  </a:moveTo>
                  <a:cubicBezTo>
                    <a:pt x="60237" y="335565"/>
                    <a:pt x="38228" y="571375"/>
                    <a:pt x="157705" y="785177"/>
                  </a:cubicBezTo>
                  <a:cubicBezTo>
                    <a:pt x="245741" y="942384"/>
                    <a:pt x="396660" y="1096446"/>
                    <a:pt x="660768" y="1149897"/>
                  </a:cubicBezTo>
                  <a:cubicBezTo>
                    <a:pt x="978326" y="1215924"/>
                    <a:pt x="1255010" y="1197059"/>
                    <a:pt x="1255010" y="1197059"/>
                  </a:cubicBezTo>
                  <a:lnTo>
                    <a:pt x="1255010" y="181502"/>
                  </a:lnTo>
                  <a:cubicBezTo>
                    <a:pt x="1255010" y="181502"/>
                    <a:pt x="909155" y="175214"/>
                    <a:pt x="638759" y="175214"/>
                  </a:cubicBezTo>
                  <a:cubicBezTo>
                    <a:pt x="462687" y="178358"/>
                    <a:pt x="324345" y="102899"/>
                    <a:pt x="173426" y="77745"/>
                  </a:cubicBezTo>
                  <a:close/>
                </a:path>
              </a:pathLst>
            </a:custGeom>
            <a:grpFill/>
            <a:ln w="31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0D4B2DDC-A200-46B1-8D02-7DEBA43D17B7}"/>
                </a:ext>
              </a:extLst>
            </p:cNvPr>
            <p:cNvSpPr/>
            <p:nvPr/>
          </p:nvSpPr>
          <p:spPr>
            <a:xfrm>
              <a:off x="15009680" y="-2135158"/>
              <a:ext cx="1477746" cy="4999182"/>
            </a:xfrm>
            <a:custGeom>
              <a:avLst/>
              <a:gdLst>
                <a:gd name="connsiteX0" fmla="*/ 77745 w 1477745"/>
                <a:gd name="connsiteY0" fmla="*/ 775745 h 4999181"/>
                <a:gd name="connsiteX1" fmla="*/ 77745 w 1477745"/>
                <a:gd name="connsiteY1" fmla="*/ 4922865 h 4999181"/>
                <a:gd name="connsiteX2" fmla="*/ 1401428 w 1477745"/>
                <a:gd name="connsiteY2" fmla="*/ 4929153 h 4999181"/>
                <a:gd name="connsiteX3" fmla="*/ 1404572 w 1477745"/>
                <a:gd name="connsiteY3" fmla="*/ 77745 h 4999181"/>
                <a:gd name="connsiteX4" fmla="*/ 77745 w 1477745"/>
                <a:gd name="connsiteY4" fmla="*/ 775745 h 499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745" h="4999181">
                  <a:moveTo>
                    <a:pt x="77745" y="775745"/>
                  </a:moveTo>
                  <a:lnTo>
                    <a:pt x="77745" y="4922865"/>
                  </a:lnTo>
                  <a:lnTo>
                    <a:pt x="1401428" y="4929153"/>
                  </a:lnTo>
                  <a:lnTo>
                    <a:pt x="1404572" y="77745"/>
                  </a:lnTo>
                  <a:cubicBezTo>
                    <a:pt x="926663" y="297835"/>
                    <a:pt x="599673" y="448754"/>
                    <a:pt x="77745" y="775745"/>
                  </a:cubicBezTo>
                  <a:close/>
                </a:path>
              </a:pathLst>
            </a:custGeom>
            <a:grpFill/>
            <a:ln w="31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0DF5AEAF-14E2-45C5-8B01-62768EC01A4B}"/>
                </a:ext>
              </a:extLst>
            </p:cNvPr>
            <p:cNvSpPr/>
            <p:nvPr/>
          </p:nvSpPr>
          <p:spPr>
            <a:xfrm>
              <a:off x="15015969" y="-4546713"/>
              <a:ext cx="1446304" cy="1414863"/>
            </a:xfrm>
            <a:custGeom>
              <a:avLst/>
              <a:gdLst>
                <a:gd name="connsiteX0" fmla="*/ 1388852 w 1446304"/>
                <a:gd name="connsiteY0" fmla="*/ 750591 h 1414862"/>
                <a:gd name="connsiteX1" fmla="*/ 1391996 w 1446304"/>
                <a:gd name="connsiteY1" fmla="*/ 77745 h 1414862"/>
                <a:gd name="connsiteX2" fmla="*/ 77745 w 1446304"/>
                <a:gd name="connsiteY2" fmla="*/ 77745 h 1414862"/>
                <a:gd name="connsiteX3" fmla="*/ 77745 w 1446304"/>
                <a:gd name="connsiteY3" fmla="*/ 1344834 h 1414862"/>
                <a:gd name="connsiteX4" fmla="*/ 1388852 w 1446304"/>
                <a:gd name="connsiteY4" fmla="*/ 750591 h 14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304" h="1414862">
                  <a:moveTo>
                    <a:pt x="1388852" y="750591"/>
                  </a:moveTo>
                  <a:lnTo>
                    <a:pt x="1391996" y="77745"/>
                  </a:lnTo>
                  <a:lnTo>
                    <a:pt x="77745" y="77745"/>
                  </a:lnTo>
                  <a:lnTo>
                    <a:pt x="77745" y="1344834"/>
                  </a:lnTo>
                  <a:cubicBezTo>
                    <a:pt x="451898" y="1146753"/>
                    <a:pt x="753735" y="970681"/>
                    <a:pt x="1388852" y="750591"/>
                  </a:cubicBezTo>
                  <a:close/>
                </a:path>
              </a:pathLst>
            </a:custGeom>
            <a:grpFill/>
            <a:ln w="31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6A679849-522A-4BD6-81F9-42A0A3A40E4F}"/>
                </a:ext>
              </a:extLst>
            </p:cNvPr>
            <p:cNvSpPr/>
            <p:nvPr/>
          </p:nvSpPr>
          <p:spPr>
            <a:xfrm>
              <a:off x="13375442" y="635543"/>
              <a:ext cx="62883" cy="62883"/>
            </a:xfrm>
            <a:custGeom>
              <a:avLst/>
              <a:gdLst>
                <a:gd name="connsiteX0" fmla="*/ 23581 w 62882"/>
                <a:gd name="connsiteY0" fmla="*/ 23581 h 62882"/>
                <a:gd name="connsiteX1" fmla="*/ 42446 w 62882"/>
                <a:gd name="connsiteY1" fmla="*/ 64454 h 62882"/>
                <a:gd name="connsiteX2" fmla="*/ 23581 w 62882"/>
                <a:gd name="connsiteY2" fmla="*/ 23581 h 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82" h="62882">
                  <a:moveTo>
                    <a:pt x="23581" y="23581"/>
                  </a:moveTo>
                  <a:cubicBezTo>
                    <a:pt x="33013" y="51878"/>
                    <a:pt x="42446" y="64454"/>
                    <a:pt x="42446" y="64454"/>
                  </a:cubicBezTo>
                  <a:lnTo>
                    <a:pt x="23581" y="235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1E9C6E18-0F94-489F-8229-BA598B9E4F5B}"/>
                </a:ext>
              </a:extLst>
            </p:cNvPr>
            <p:cNvSpPr/>
            <p:nvPr/>
          </p:nvSpPr>
          <p:spPr>
            <a:xfrm>
              <a:off x="12889056" y="-3866461"/>
              <a:ext cx="7105756" cy="6665576"/>
            </a:xfrm>
            <a:custGeom>
              <a:avLst/>
              <a:gdLst>
                <a:gd name="connsiteX0" fmla="*/ 6590734 w 7105755"/>
                <a:gd name="connsiteY0" fmla="*/ 340735 h 6665575"/>
                <a:gd name="connsiteX1" fmla="*/ 5084691 w 7105755"/>
                <a:gd name="connsiteY1" fmla="*/ 45186 h 6665575"/>
                <a:gd name="connsiteX2" fmla="*/ 1846226 w 7105755"/>
                <a:gd name="connsiteY2" fmla="*/ 1170788 h 6665575"/>
                <a:gd name="connsiteX3" fmla="*/ 57211 w 7105755"/>
                <a:gd name="connsiteY3" fmla="*/ 3054127 h 6665575"/>
                <a:gd name="connsiteX4" fmla="*/ 113805 w 7105755"/>
                <a:gd name="connsiteY4" fmla="*/ 3635793 h 6665575"/>
                <a:gd name="connsiteX5" fmla="*/ 509967 w 7105755"/>
                <a:gd name="connsiteY5" fmla="*/ 4525585 h 6665575"/>
                <a:gd name="connsiteX6" fmla="*/ 1959416 w 7105755"/>
                <a:gd name="connsiteY6" fmla="*/ 2346696 h 6665575"/>
                <a:gd name="connsiteX7" fmla="*/ 3562927 w 7105755"/>
                <a:gd name="connsiteY7" fmla="*/ 1482058 h 6665575"/>
                <a:gd name="connsiteX8" fmla="*/ 3845899 w 7105755"/>
                <a:gd name="connsiteY8" fmla="*/ 1365724 h 6665575"/>
                <a:gd name="connsiteX9" fmla="*/ 3842755 w 7105755"/>
                <a:gd name="connsiteY9" fmla="*/ 6657311 h 6665575"/>
                <a:gd name="connsiteX10" fmla="*/ 5160150 w 7105755"/>
                <a:gd name="connsiteY10" fmla="*/ 6657311 h 6665575"/>
                <a:gd name="connsiteX11" fmla="*/ 5157006 w 7105755"/>
                <a:gd name="connsiteY11" fmla="*/ 1023013 h 6665575"/>
                <a:gd name="connsiteX12" fmla="*/ 5895878 w 7105755"/>
                <a:gd name="connsiteY12" fmla="*/ 966419 h 6665575"/>
                <a:gd name="connsiteX13" fmla="*/ 7090652 w 7105755"/>
                <a:gd name="connsiteY13" fmla="*/ 1460048 h 6665575"/>
                <a:gd name="connsiteX14" fmla="*/ 6590734 w 7105755"/>
                <a:gd name="connsiteY14" fmla="*/ 340735 h 66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05755" h="6665575">
                  <a:moveTo>
                    <a:pt x="6590734" y="340735"/>
                  </a:moveTo>
                  <a:cubicBezTo>
                    <a:pt x="6590734" y="340735"/>
                    <a:pt x="6433527" y="-74292"/>
                    <a:pt x="5084691" y="45186"/>
                  </a:cubicBezTo>
                  <a:cubicBezTo>
                    <a:pt x="3704413" y="167807"/>
                    <a:pt x="2534793" y="755761"/>
                    <a:pt x="1846226" y="1170788"/>
                  </a:cubicBezTo>
                  <a:cubicBezTo>
                    <a:pt x="1160804" y="1585814"/>
                    <a:pt x="462805" y="2154903"/>
                    <a:pt x="57211" y="3054127"/>
                  </a:cubicBezTo>
                  <a:cubicBezTo>
                    <a:pt x="-43402" y="3280505"/>
                    <a:pt x="113805" y="3635793"/>
                    <a:pt x="113805" y="3635793"/>
                  </a:cubicBezTo>
                  <a:lnTo>
                    <a:pt x="509967" y="4525585"/>
                  </a:lnTo>
                  <a:cubicBezTo>
                    <a:pt x="437652" y="4346369"/>
                    <a:pt x="264724" y="3579199"/>
                    <a:pt x="1959416" y="2346696"/>
                  </a:cubicBezTo>
                  <a:cubicBezTo>
                    <a:pt x="2210947" y="2164336"/>
                    <a:pt x="2547370" y="1931669"/>
                    <a:pt x="3562927" y="1482058"/>
                  </a:cubicBezTo>
                  <a:cubicBezTo>
                    <a:pt x="3657251" y="1441184"/>
                    <a:pt x="3751575" y="1400310"/>
                    <a:pt x="3845899" y="1365724"/>
                  </a:cubicBezTo>
                  <a:lnTo>
                    <a:pt x="3842755" y="6657311"/>
                  </a:lnTo>
                  <a:lnTo>
                    <a:pt x="5160150" y="6657311"/>
                  </a:lnTo>
                  <a:lnTo>
                    <a:pt x="5157006" y="1023013"/>
                  </a:lnTo>
                  <a:cubicBezTo>
                    <a:pt x="5515438" y="969563"/>
                    <a:pt x="5782690" y="966419"/>
                    <a:pt x="5895878" y="966419"/>
                  </a:cubicBezTo>
                  <a:cubicBezTo>
                    <a:pt x="6710211" y="966419"/>
                    <a:pt x="6999472" y="1296553"/>
                    <a:pt x="7090652" y="1460048"/>
                  </a:cubicBezTo>
                  <a:lnTo>
                    <a:pt x="6590734" y="340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</p:grpSp>
    </p:spTree>
    <p:extLst>
      <p:ext uri="{BB962C8B-B14F-4D97-AF65-F5344CB8AC3E}">
        <p14:creationId xmlns:p14="http://schemas.microsoft.com/office/powerpoint/2010/main" val="294581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32897" y="817418"/>
            <a:ext cx="9569739" cy="120811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" y="0"/>
            <a:ext cx="8366759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005507" y="0"/>
            <a:ext cx="8366759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1218882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58031" y="0"/>
            <a:ext cx="855391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86694" y="869670"/>
            <a:ext cx="8700656" cy="120811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422858" y="869670"/>
            <a:ext cx="8700656" cy="120811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71207" y="3040380"/>
            <a:ext cx="7635239" cy="76352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616326" y="4023360"/>
            <a:ext cx="5669279" cy="5669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092048" y="4023360"/>
            <a:ext cx="5669279" cy="5669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038985" y="2430780"/>
            <a:ext cx="4206240" cy="42062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411086" y="2430780"/>
            <a:ext cx="4206240" cy="42062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783184" y="2430780"/>
            <a:ext cx="4206240" cy="42062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8155285" y="2430780"/>
            <a:ext cx="4206240" cy="42062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188829" y="1"/>
            <a:ext cx="12188823" cy="9013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24377650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" y="1"/>
            <a:ext cx="12188823" cy="9013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506071" y="4625788"/>
            <a:ext cx="10031507" cy="580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2878587" y="4625788"/>
            <a:ext cx="10031507" cy="580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4331370"/>
            <a:ext cx="24377650" cy="60398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2973198" y="0"/>
            <a:ext cx="1138526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" y="8423564"/>
            <a:ext cx="24358455" cy="52924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4377650" cy="566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598155" y="3070226"/>
            <a:ext cx="5184647" cy="5184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3184686" y="4120573"/>
            <a:ext cx="10150980" cy="56960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5741969" y="2028912"/>
            <a:ext cx="7132320" cy="9537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609648" y="2028912"/>
            <a:ext cx="7132320" cy="9537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477328" y="2028912"/>
            <a:ext cx="7132320" cy="9537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01603" y="3794760"/>
            <a:ext cx="7974445" cy="4526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143704" y="3794760"/>
            <a:ext cx="7974445" cy="4526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332612"/>
            <a:ext cx="24377650" cy="71061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4473650" y="4415247"/>
            <a:ext cx="7498081" cy="47287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043931" y="4533900"/>
            <a:ext cx="12289791" cy="7566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-6245858" y="4533900"/>
            <a:ext cx="12289791" cy="7566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8333720" y="4533900"/>
            <a:ext cx="12289791" cy="7566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2150729" y="4579555"/>
            <a:ext cx="12226925" cy="6680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79418" y="4549010"/>
            <a:ext cx="9461664" cy="71719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grpSp>
        <p:nvGrpSpPr>
          <p:cNvPr id="3" name="Рисунок 27">
            <a:extLst>
              <a:ext uri="{FF2B5EF4-FFF2-40B4-BE49-F238E27FC236}">
                <a16:creationId xmlns:a16="http://schemas.microsoft.com/office/drawing/2014/main" id="{E40305B7-38EC-3647-A495-9571EDD7191A}"/>
              </a:ext>
            </a:extLst>
          </p:cNvPr>
          <p:cNvGrpSpPr/>
          <p:nvPr userDrawn="1"/>
        </p:nvGrpSpPr>
        <p:grpSpPr>
          <a:xfrm>
            <a:off x="10915667" y="-182850"/>
            <a:ext cx="15763321" cy="14118718"/>
            <a:chOff x="12889056" y="-4546713"/>
            <a:chExt cx="7105756" cy="7410737"/>
          </a:xfrm>
          <a:solidFill>
            <a:schemeClr val="tx1">
              <a:alpha val="1000"/>
            </a:schemeClr>
          </a:solidFill>
        </p:grpSpPr>
        <p:sp>
          <p:nvSpPr>
            <p:cNvPr id="4" name="Полилиния: фигура 2">
              <a:extLst>
                <a:ext uri="{FF2B5EF4-FFF2-40B4-BE49-F238E27FC236}">
                  <a16:creationId xmlns:a16="http://schemas.microsoft.com/office/drawing/2014/main" id="{0695B010-80B2-A44A-929D-1C960FA249A3}"/>
                </a:ext>
              </a:extLst>
            </p:cNvPr>
            <p:cNvSpPr/>
            <p:nvPr/>
          </p:nvSpPr>
          <p:spPr>
            <a:xfrm>
              <a:off x="18260721" y="-2606779"/>
              <a:ext cx="1666394" cy="2515312"/>
            </a:xfrm>
            <a:custGeom>
              <a:avLst/>
              <a:gdLst>
                <a:gd name="connsiteX0" fmla="*/ 77745 w 1666394"/>
                <a:gd name="connsiteY0" fmla="*/ 1294527 h 2515311"/>
                <a:gd name="connsiteX1" fmla="*/ 80890 w 1666394"/>
                <a:gd name="connsiteY1" fmla="*/ 2454715 h 2515311"/>
                <a:gd name="connsiteX2" fmla="*/ 1300816 w 1666394"/>
                <a:gd name="connsiteY2" fmla="*/ 1505185 h 2515311"/>
                <a:gd name="connsiteX3" fmla="*/ 1615230 w 1666394"/>
                <a:gd name="connsiteY3" fmla="*/ 675132 h 2515311"/>
                <a:gd name="connsiteX4" fmla="*/ 1127888 w 1666394"/>
                <a:gd name="connsiteY4" fmla="*/ 77745 h 2515311"/>
                <a:gd name="connsiteX5" fmla="*/ 77745 w 1666394"/>
                <a:gd name="connsiteY5" fmla="*/ 1294527 h 25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394" h="2515311">
                  <a:moveTo>
                    <a:pt x="77745" y="1294527"/>
                  </a:moveTo>
                  <a:lnTo>
                    <a:pt x="80890" y="2454715"/>
                  </a:lnTo>
                  <a:cubicBezTo>
                    <a:pt x="80890" y="2454715"/>
                    <a:pt x="609105" y="2262922"/>
                    <a:pt x="1300816" y="1505185"/>
                  </a:cubicBezTo>
                  <a:cubicBezTo>
                    <a:pt x="1530338" y="1253654"/>
                    <a:pt x="1637239" y="914087"/>
                    <a:pt x="1615230" y="675132"/>
                  </a:cubicBezTo>
                  <a:cubicBezTo>
                    <a:pt x="1583789" y="354430"/>
                    <a:pt x="1511473" y="175214"/>
                    <a:pt x="1127888" y="77745"/>
                  </a:cubicBezTo>
                  <a:cubicBezTo>
                    <a:pt x="920375" y="627970"/>
                    <a:pt x="77745" y="1294527"/>
                    <a:pt x="77745" y="1294527"/>
                  </a:cubicBezTo>
                  <a:close/>
                </a:path>
              </a:pathLst>
            </a:custGeom>
            <a:grpFill/>
            <a:ln w="31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5" name="Полилиния: фигура 3">
              <a:extLst>
                <a:ext uri="{FF2B5EF4-FFF2-40B4-BE49-F238E27FC236}">
                  <a16:creationId xmlns:a16="http://schemas.microsoft.com/office/drawing/2014/main" id="{D45B312D-3D4E-BF48-98A8-6C4538D60918}"/>
                </a:ext>
              </a:extLst>
            </p:cNvPr>
            <p:cNvSpPr/>
            <p:nvPr/>
          </p:nvSpPr>
          <p:spPr>
            <a:xfrm>
              <a:off x="13574596" y="28010"/>
              <a:ext cx="1320539" cy="1257656"/>
            </a:xfrm>
            <a:custGeom>
              <a:avLst/>
              <a:gdLst>
                <a:gd name="connsiteX0" fmla="*/ 173426 w 1320538"/>
                <a:gd name="connsiteY0" fmla="*/ 77745 h 1257655"/>
                <a:gd name="connsiteX1" fmla="*/ 157705 w 1320538"/>
                <a:gd name="connsiteY1" fmla="*/ 785177 h 1257655"/>
                <a:gd name="connsiteX2" fmla="*/ 660768 w 1320538"/>
                <a:gd name="connsiteY2" fmla="*/ 1149897 h 1257655"/>
                <a:gd name="connsiteX3" fmla="*/ 1255010 w 1320538"/>
                <a:gd name="connsiteY3" fmla="*/ 1197059 h 1257655"/>
                <a:gd name="connsiteX4" fmla="*/ 1255010 w 1320538"/>
                <a:gd name="connsiteY4" fmla="*/ 181502 h 1257655"/>
                <a:gd name="connsiteX5" fmla="*/ 638759 w 1320538"/>
                <a:gd name="connsiteY5" fmla="*/ 175214 h 1257655"/>
                <a:gd name="connsiteX6" fmla="*/ 173426 w 1320538"/>
                <a:gd name="connsiteY6" fmla="*/ 77745 h 125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538" h="1257655">
                  <a:moveTo>
                    <a:pt x="173426" y="77745"/>
                  </a:moveTo>
                  <a:cubicBezTo>
                    <a:pt x="60237" y="335565"/>
                    <a:pt x="38228" y="571375"/>
                    <a:pt x="157705" y="785177"/>
                  </a:cubicBezTo>
                  <a:cubicBezTo>
                    <a:pt x="245741" y="942384"/>
                    <a:pt x="396660" y="1096446"/>
                    <a:pt x="660768" y="1149897"/>
                  </a:cubicBezTo>
                  <a:cubicBezTo>
                    <a:pt x="978326" y="1215924"/>
                    <a:pt x="1255010" y="1197059"/>
                    <a:pt x="1255010" y="1197059"/>
                  </a:cubicBezTo>
                  <a:lnTo>
                    <a:pt x="1255010" y="181502"/>
                  </a:lnTo>
                  <a:cubicBezTo>
                    <a:pt x="1255010" y="181502"/>
                    <a:pt x="909155" y="175214"/>
                    <a:pt x="638759" y="175214"/>
                  </a:cubicBezTo>
                  <a:cubicBezTo>
                    <a:pt x="462687" y="178358"/>
                    <a:pt x="324345" y="102899"/>
                    <a:pt x="173426" y="77745"/>
                  </a:cubicBezTo>
                  <a:close/>
                </a:path>
              </a:pathLst>
            </a:custGeom>
            <a:grpFill/>
            <a:ln w="31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7" name="Полилиния: фигура 4">
              <a:extLst>
                <a:ext uri="{FF2B5EF4-FFF2-40B4-BE49-F238E27FC236}">
                  <a16:creationId xmlns:a16="http://schemas.microsoft.com/office/drawing/2014/main" id="{9D432E7A-C49E-AD42-AFC9-116C48A1A7F3}"/>
                </a:ext>
              </a:extLst>
            </p:cNvPr>
            <p:cNvSpPr/>
            <p:nvPr/>
          </p:nvSpPr>
          <p:spPr>
            <a:xfrm>
              <a:off x="15009680" y="-2135158"/>
              <a:ext cx="1477746" cy="4999182"/>
            </a:xfrm>
            <a:custGeom>
              <a:avLst/>
              <a:gdLst>
                <a:gd name="connsiteX0" fmla="*/ 77745 w 1477745"/>
                <a:gd name="connsiteY0" fmla="*/ 775745 h 4999181"/>
                <a:gd name="connsiteX1" fmla="*/ 77745 w 1477745"/>
                <a:gd name="connsiteY1" fmla="*/ 4922865 h 4999181"/>
                <a:gd name="connsiteX2" fmla="*/ 1401428 w 1477745"/>
                <a:gd name="connsiteY2" fmla="*/ 4929153 h 4999181"/>
                <a:gd name="connsiteX3" fmla="*/ 1404572 w 1477745"/>
                <a:gd name="connsiteY3" fmla="*/ 77745 h 4999181"/>
                <a:gd name="connsiteX4" fmla="*/ 77745 w 1477745"/>
                <a:gd name="connsiteY4" fmla="*/ 775745 h 499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745" h="4999181">
                  <a:moveTo>
                    <a:pt x="77745" y="775745"/>
                  </a:moveTo>
                  <a:lnTo>
                    <a:pt x="77745" y="4922865"/>
                  </a:lnTo>
                  <a:lnTo>
                    <a:pt x="1401428" y="4929153"/>
                  </a:lnTo>
                  <a:lnTo>
                    <a:pt x="1404572" y="77745"/>
                  </a:lnTo>
                  <a:cubicBezTo>
                    <a:pt x="926663" y="297835"/>
                    <a:pt x="599673" y="448754"/>
                    <a:pt x="77745" y="775745"/>
                  </a:cubicBezTo>
                  <a:close/>
                </a:path>
              </a:pathLst>
            </a:custGeom>
            <a:grpFill/>
            <a:ln w="31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8" name="Полилиния: фигура 5">
              <a:extLst>
                <a:ext uri="{FF2B5EF4-FFF2-40B4-BE49-F238E27FC236}">
                  <a16:creationId xmlns:a16="http://schemas.microsoft.com/office/drawing/2014/main" id="{D1279235-82C8-EC42-A447-27048A276DE1}"/>
                </a:ext>
              </a:extLst>
            </p:cNvPr>
            <p:cNvSpPr/>
            <p:nvPr/>
          </p:nvSpPr>
          <p:spPr>
            <a:xfrm>
              <a:off x="15015969" y="-4546713"/>
              <a:ext cx="1446304" cy="1414863"/>
            </a:xfrm>
            <a:custGeom>
              <a:avLst/>
              <a:gdLst>
                <a:gd name="connsiteX0" fmla="*/ 1388852 w 1446304"/>
                <a:gd name="connsiteY0" fmla="*/ 750591 h 1414862"/>
                <a:gd name="connsiteX1" fmla="*/ 1391996 w 1446304"/>
                <a:gd name="connsiteY1" fmla="*/ 77745 h 1414862"/>
                <a:gd name="connsiteX2" fmla="*/ 77745 w 1446304"/>
                <a:gd name="connsiteY2" fmla="*/ 77745 h 1414862"/>
                <a:gd name="connsiteX3" fmla="*/ 77745 w 1446304"/>
                <a:gd name="connsiteY3" fmla="*/ 1344834 h 1414862"/>
                <a:gd name="connsiteX4" fmla="*/ 1388852 w 1446304"/>
                <a:gd name="connsiteY4" fmla="*/ 750591 h 14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304" h="1414862">
                  <a:moveTo>
                    <a:pt x="1388852" y="750591"/>
                  </a:moveTo>
                  <a:lnTo>
                    <a:pt x="1391996" y="77745"/>
                  </a:lnTo>
                  <a:lnTo>
                    <a:pt x="77745" y="77745"/>
                  </a:lnTo>
                  <a:lnTo>
                    <a:pt x="77745" y="1344834"/>
                  </a:lnTo>
                  <a:cubicBezTo>
                    <a:pt x="451898" y="1146753"/>
                    <a:pt x="753735" y="970681"/>
                    <a:pt x="1388852" y="750591"/>
                  </a:cubicBezTo>
                  <a:close/>
                </a:path>
              </a:pathLst>
            </a:custGeom>
            <a:grpFill/>
            <a:ln w="31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9" name="Полилиния: фигура 6">
              <a:extLst>
                <a:ext uri="{FF2B5EF4-FFF2-40B4-BE49-F238E27FC236}">
                  <a16:creationId xmlns:a16="http://schemas.microsoft.com/office/drawing/2014/main" id="{5836B121-E05D-4D4D-9BC1-FBEEB79644A4}"/>
                </a:ext>
              </a:extLst>
            </p:cNvPr>
            <p:cNvSpPr/>
            <p:nvPr/>
          </p:nvSpPr>
          <p:spPr>
            <a:xfrm>
              <a:off x="13375442" y="635543"/>
              <a:ext cx="62883" cy="62883"/>
            </a:xfrm>
            <a:custGeom>
              <a:avLst/>
              <a:gdLst>
                <a:gd name="connsiteX0" fmla="*/ 23581 w 62882"/>
                <a:gd name="connsiteY0" fmla="*/ 23581 h 62882"/>
                <a:gd name="connsiteX1" fmla="*/ 42446 w 62882"/>
                <a:gd name="connsiteY1" fmla="*/ 64454 h 62882"/>
                <a:gd name="connsiteX2" fmla="*/ 23581 w 62882"/>
                <a:gd name="connsiteY2" fmla="*/ 23581 h 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82" h="62882">
                  <a:moveTo>
                    <a:pt x="23581" y="23581"/>
                  </a:moveTo>
                  <a:cubicBezTo>
                    <a:pt x="33013" y="51878"/>
                    <a:pt x="42446" y="64454"/>
                    <a:pt x="42446" y="64454"/>
                  </a:cubicBezTo>
                  <a:lnTo>
                    <a:pt x="23581" y="235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10" name="Полилиния: фигура 7">
              <a:extLst>
                <a:ext uri="{FF2B5EF4-FFF2-40B4-BE49-F238E27FC236}">
                  <a16:creationId xmlns:a16="http://schemas.microsoft.com/office/drawing/2014/main" id="{5BF7DFCC-9096-FD49-82BF-ACA30D112C2B}"/>
                </a:ext>
              </a:extLst>
            </p:cNvPr>
            <p:cNvSpPr/>
            <p:nvPr/>
          </p:nvSpPr>
          <p:spPr>
            <a:xfrm>
              <a:off x="12889056" y="-3866461"/>
              <a:ext cx="7105756" cy="6665576"/>
            </a:xfrm>
            <a:custGeom>
              <a:avLst/>
              <a:gdLst>
                <a:gd name="connsiteX0" fmla="*/ 6590734 w 7105755"/>
                <a:gd name="connsiteY0" fmla="*/ 340735 h 6665575"/>
                <a:gd name="connsiteX1" fmla="*/ 5084691 w 7105755"/>
                <a:gd name="connsiteY1" fmla="*/ 45186 h 6665575"/>
                <a:gd name="connsiteX2" fmla="*/ 1846226 w 7105755"/>
                <a:gd name="connsiteY2" fmla="*/ 1170788 h 6665575"/>
                <a:gd name="connsiteX3" fmla="*/ 57211 w 7105755"/>
                <a:gd name="connsiteY3" fmla="*/ 3054127 h 6665575"/>
                <a:gd name="connsiteX4" fmla="*/ 113805 w 7105755"/>
                <a:gd name="connsiteY4" fmla="*/ 3635793 h 6665575"/>
                <a:gd name="connsiteX5" fmla="*/ 509967 w 7105755"/>
                <a:gd name="connsiteY5" fmla="*/ 4525585 h 6665575"/>
                <a:gd name="connsiteX6" fmla="*/ 1959416 w 7105755"/>
                <a:gd name="connsiteY6" fmla="*/ 2346696 h 6665575"/>
                <a:gd name="connsiteX7" fmla="*/ 3562927 w 7105755"/>
                <a:gd name="connsiteY7" fmla="*/ 1482058 h 6665575"/>
                <a:gd name="connsiteX8" fmla="*/ 3845899 w 7105755"/>
                <a:gd name="connsiteY8" fmla="*/ 1365724 h 6665575"/>
                <a:gd name="connsiteX9" fmla="*/ 3842755 w 7105755"/>
                <a:gd name="connsiteY9" fmla="*/ 6657311 h 6665575"/>
                <a:gd name="connsiteX10" fmla="*/ 5160150 w 7105755"/>
                <a:gd name="connsiteY10" fmla="*/ 6657311 h 6665575"/>
                <a:gd name="connsiteX11" fmla="*/ 5157006 w 7105755"/>
                <a:gd name="connsiteY11" fmla="*/ 1023013 h 6665575"/>
                <a:gd name="connsiteX12" fmla="*/ 5895878 w 7105755"/>
                <a:gd name="connsiteY12" fmla="*/ 966419 h 6665575"/>
                <a:gd name="connsiteX13" fmla="*/ 7090652 w 7105755"/>
                <a:gd name="connsiteY13" fmla="*/ 1460048 h 6665575"/>
                <a:gd name="connsiteX14" fmla="*/ 6590734 w 7105755"/>
                <a:gd name="connsiteY14" fmla="*/ 340735 h 66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05755" h="6665575">
                  <a:moveTo>
                    <a:pt x="6590734" y="340735"/>
                  </a:moveTo>
                  <a:cubicBezTo>
                    <a:pt x="6590734" y="340735"/>
                    <a:pt x="6433527" y="-74292"/>
                    <a:pt x="5084691" y="45186"/>
                  </a:cubicBezTo>
                  <a:cubicBezTo>
                    <a:pt x="3704413" y="167807"/>
                    <a:pt x="2534793" y="755761"/>
                    <a:pt x="1846226" y="1170788"/>
                  </a:cubicBezTo>
                  <a:cubicBezTo>
                    <a:pt x="1160804" y="1585814"/>
                    <a:pt x="462805" y="2154903"/>
                    <a:pt x="57211" y="3054127"/>
                  </a:cubicBezTo>
                  <a:cubicBezTo>
                    <a:pt x="-43402" y="3280505"/>
                    <a:pt x="113805" y="3635793"/>
                    <a:pt x="113805" y="3635793"/>
                  </a:cubicBezTo>
                  <a:lnTo>
                    <a:pt x="509967" y="4525585"/>
                  </a:lnTo>
                  <a:cubicBezTo>
                    <a:pt x="437652" y="4346369"/>
                    <a:pt x="264724" y="3579199"/>
                    <a:pt x="1959416" y="2346696"/>
                  </a:cubicBezTo>
                  <a:cubicBezTo>
                    <a:pt x="2210947" y="2164336"/>
                    <a:pt x="2547370" y="1931669"/>
                    <a:pt x="3562927" y="1482058"/>
                  </a:cubicBezTo>
                  <a:cubicBezTo>
                    <a:pt x="3657251" y="1441184"/>
                    <a:pt x="3751575" y="1400310"/>
                    <a:pt x="3845899" y="1365724"/>
                  </a:cubicBezTo>
                  <a:lnTo>
                    <a:pt x="3842755" y="6657311"/>
                  </a:lnTo>
                  <a:lnTo>
                    <a:pt x="5160150" y="6657311"/>
                  </a:lnTo>
                  <a:lnTo>
                    <a:pt x="5157006" y="1023013"/>
                  </a:lnTo>
                  <a:cubicBezTo>
                    <a:pt x="5515438" y="969563"/>
                    <a:pt x="5782690" y="966419"/>
                    <a:pt x="5895878" y="966419"/>
                  </a:cubicBezTo>
                  <a:cubicBezTo>
                    <a:pt x="6710211" y="966419"/>
                    <a:pt x="6999472" y="1296553"/>
                    <a:pt x="7090652" y="1460048"/>
                  </a:cubicBezTo>
                  <a:lnTo>
                    <a:pt x="6590734" y="340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</p:grpSp>
    </p:spTree>
    <p:extLst>
      <p:ext uri="{BB962C8B-B14F-4D97-AF65-F5344CB8AC3E}">
        <p14:creationId xmlns:p14="http://schemas.microsoft.com/office/powerpoint/2010/main" val="964765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454705" y="4549010"/>
            <a:ext cx="9461664" cy="71719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grpSp>
        <p:nvGrpSpPr>
          <p:cNvPr id="3" name="Рисунок 27">
            <a:extLst>
              <a:ext uri="{FF2B5EF4-FFF2-40B4-BE49-F238E27FC236}">
                <a16:creationId xmlns:a16="http://schemas.microsoft.com/office/drawing/2014/main" id="{E40305B7-38EC-3647-A495-9571EDD7191A}"/>
              </a:ext>
            </a:extLst>
          </p:cNvPr>
          <p:cNvGrpSpPr/>
          <p:nvPr userDrawn="1"/>
        </p:nvGrpSpPr>
        <p:grpSpPr>
          <a:xfrm>
            <a:off x="10915667" y="-182850"/>
            <a:ext cx="15763321" cy="14118718"/>
            <a:chOff x="12889056" y="-4546713"/>
            <a:chExt cx="7105756" cy="7410737"/>
          </a:xfrm>
          <a:solidFill>
            <a:schemeClr val="tx1">
              <a:alpha val="1000"/>
            </a:schemeClr>
          </a:solidFill>
        </p:grpSpPr>
        <p:sp>
          <p:nvSpPr>
            <p:cNvPr id="4" name="Полилиния: фигура 2">
              <a:extLst>
                <a:ext uri="{FF2B5EF4-FFF2-40B4-BE49-F238E27FC236}">
                  <a16:creationId xmlns:a16="http://schemas.microsoft.com/office/drawing/2014/main" id="{0695B010-80B2-A44A-929D-1C960FA249A3}"/>
                </a:ext>
              </a:extLst>
            </p:cNvPr>
            <p:cNvSpPr/>
            <p:nvPr/>
          </p:nvSpPr>
          <p:spPr>
            <a:xfrm>
              <a:off x="18260721" y="-2606779"/>
              <a:ext cx="1666394" cy="2515312"/>
            </a:xfrm>
            <a:custGeom>
              <a:avLst/>
              <a:gdLst>
                <a:gd name="connsiteX0" fmla="*/ 77745 w 1666394"/>
                <a:gd name="connsiteY0" fmla="*/ 1294527 h 2515311"/>
                <a:gd name="connsiteX1" fmla="*/ 80890 w 1666394"/>
                <a:gd name="connsiteY1" fmla="*/ 2454715 h 2515311"/>
                <a:gd name="connsiteX2" fmla="*/ 1300816 w 1666394"/>
                <a:gd name="connsiteY2" fmla="*/ 1505185 h 2515311"/>
                <a:gd name="connsiteX3" fmla="*/ 1615230 w 1666394"/>
                <a:gd name="connsiteY3" fmla="*/ 675132 h 2515311"/>
                <a:gd name="connsiteX4" fmla="*/ 1127888 w 1666394"/>
                <a:gd name="connsiteY4" fmla="*/ 77745 h 2515311"/>
                <a:gd name="connsiteX5" fmla="*/ 77745 w 1666394"/>
                <a:gd name="connsiteY5" fmla="*/ 1294527 h 25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394" h="2515311">
                  <a:moveTo>
                    <a:pt x="77745" y="1294527"/>
                  </a:moveTo>
                  <a:lnTo>
                    <a:pt x="80890" y="2454715"/>
                  </a:lnTo>
                  <a:cubicBezTo>
                    <a:pt x="80890" y="2454715"/>
                    <a:pt x="609105" y="2262922"/>
                    <a:pt x="1300816" y="1505185"/>
                  </a:cubicBezTo>
                  <a:cubicBezTo>
                    <a:pt x="1530338" y="1253654"/>
                    <a:pt x="1637239" y="914087"/>
                    <a:pt x="1615230" y="675132"/>
                  </a:cubicBezTo>
                  <a:cubicBezTo>
                    <a:pt x="1583789" y="354430"/>
                    <a:pt x="1511473" y="175214"/>
                    <a:pt x="1127888" y="77745"/>
                  </a:cubicBezTo>
                  <a:cubicBezTo>
                    <a:pt x="920375" y="627970"/>
                    <a:pt x="77745" y="1294527"/>
                    <a:pt x="77745" y="1294527"/>
                  </a:cubicBezTo>
                  <a:close/>
                </a:path>
              </a:pathLst>
            </a:custGeom>
            <a:grpFill/>
            <a:ln w="31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5" name="Полилиния: фигура 3">
              <a:extLst>
                <a:ext uri="{FF2B5EF4-FFF2-40B4-BE49-F238E27FC236}">
                  <a16:creationId xmlns:a16="http://schemas.microsoft.com/office/drawing/2014/main" id="{D45B312D-3D4E-BF48-98A8-6C4538D60918}"/>
                </a:ext>
              </a:extLst>
            </p:cNvPr>
            <p:cNvSpPr/>
            <p:nvPr/>
          </p:nvSpPr>
          <p:spPr>
            <a:xfrm>
              <a:off x="13574596" y="28010"/>
              <a:ext cx="1320539" cy="1257656"/>
            </a:xfrm>
            <a:custGeom>
              <a:avLst/>
              <a:gdLst>
                <a:gd name="connsiteX0" fmla="*/ 173426 w 1320538"/>
                <a:gd name="connsiteY0" fmla="*/ 77745 h 1257655"/>
                <a:gd name="connsiteX1" fmla="*/ 157705 w 1320538"/>
                <a:gd name="connsiteY1" fmla="*/ 785177 h 1257655"/>
                <a:gd name="connsiteX2" fmla="*/ 660768 w 1320538"/>
                <a:gd name="connsiteY2" fmla="*/ 1149897 h 1257655"/>
                <a:gd name="connsiteX3" fmla="*/ 1255010 w 1320538"/>
                <a:gd name="connsiteY3" fmla="*/ 1197059 h 1257655"/>
                <a:gd name="connsiteX4" fmla="*/ 1255010 w 1320538"/>
                <a:gd name="connsiteY4" fmla="*/ 181502 h 1257655"/>
                <a:gd name="connsiteX5" fmla="*/ 638759 w 1320538"/>
                <a:gd name="connsiteY5" fmla="*/ 175214 h 1257655"/>
                <a:gd name="connsiteX6" fmla="*/ 173426 w 1320538"/>
                <a:gd name="connsiteY6" fmla="*/ 77745 h 125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538" h="1257655">
                  <a:moveTo>
                    <a:pt x="173426" y="77745"/>
                  </a:moveTo>
                  <a:cubicBezTo>
                    <a:pt x="60237" y="335565"/>
                    <a:pt x="38228" y="571375"/>
                    <a:pt x="157705" y="785177"/>
                  </a:cubicBezTo>
                  <a:cubicBezTo>
                    <a:pt x="245741" y="942384"/>
                    <a:pt x="396660" y="1096446"/>
                    <a:pt x="660768" y="1149897"/>
                  </a:cubicBezTo>
                  <a:cubicBezTo>
                    <a:pt x="978326" y="1215924"/>
                    <a:pt x="1255010" y="1197059"/>
                    <a:pt x="1255010" y="1197059"/>
                  </a:cubicBezTo>
                  <a:lnTo>
                    <a:pt x="1255010" y="181502"/>
                  </a:lnTo>
                  <a:cubicBezTo>
                    <a:pt x="1255010" y="181502"/>
                    <a:pt x="909155" y="175214"/>
                    <a:pt x="638759" y="175214"/>
                  </a:cubicBezTo>
                  <a:cubicBezTo>
                    <a:pt x="462687" y="178358"/>
                    <a:pt x="324345" y="102899"/>
                    <a:pt x="173426" y="77745"/>
                  </a:cubicBezTo>
                  <a:close/>
                </a:path>
              </a:pathLst>
            </a:custGeom>
            <a:grpFill/>
            <a:ln w="31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7" name="Полилиния: фигура 4">
              <a:extLst>
                <a:ext uri="{FF2B5EF4-FFF2-40B4-BE49-F238E27FC236}">
                  <a16:creationId xmlns:a16="http://schemas.microsoft.com/office/drawing/2014/main" id="{9D432E7A-C49E-AD42-AFC9-116C48A1A7F3}"/>
                </a:ext>
              </a:extLst>
            </p:cNvPr>
            <p:cNvSpPr/>
            <p:nvPr/>
          </p:nvSpPr>
          <p:spPr>
            <a:xfrm>
              <a:off x="15009680" y="-2135158"/>
              <a:ext cx="1477746" cy="4999182"/>
            </a:xfrm>
            <a:custGeom>
              <a:avLst/>
              <a:gdLst>
                <a:gd name="connsiteX0" fmla="*/ 77745 w 1477745"/>
                <a:gd name="connsiteY0" fmla="*/ 775745 h 4999181"/>
                <a:gd name="connsiteX1" fmla="*/ 77745 w 1477745"/>
                <a:gd name="connsiteY1" fmla="*/ 4922865 h 4999181"/>
                <a:gd name="connsiteX2" fmla="*/ 1401428 w 1477745"/>
                <a:gd name="connsiteY2" fmla="*/ 4929153 h 4999181"/>
                <a:gd name="connsiteX3" fmla="*/ 1404572 w 1477745"/>
                <a:gd name="connsiteY3" fmla="*/ 77745 h 4999181"/>
                <a:gd name="connsiteX4" fmla="*/ 77745 w 1477745"/>
                <a:gd name="connsiteY4" fmla="*/ 775745 h 499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745" h="4999181">
                  <a:moveTo>
                    <a:pt x="77745" y="775745"/>
                  </a:moveTo>
                  <a:lnTo>
                    <a:pt x="77745" y="4922865"/>
                  </a:lnTo>
                  <a:lnTo>
                    <a:pt x="1401428" y="4929153"/>
                  </a:lnTo>
                  <a:lnTo>
                    <a:pt x="1404572" y="77745"/>
                  </a:lnTo>
                  <a:cubicBezTo>
                    <a:pt x="926663" y="297835"/>
                    <a:pt x="599673" y="448754"/>
                    <a:pt x="77745" y="775745"/>
                  </a:cubicBezTo>
                  <a:close/>
                </a:path>
              </a:pathLst>
            </a:custGeom>
            <a:grpFill/>
            <a:ln w="31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8" name="Полилиния: фигура 5">
              <a:extLst>
                <a:ext uri="{FF2B5EF4-FFF2-40B4-BE49-F238E27FC236}">
                  <a16:creationId xmlns:a16="http://schemas.microsoft.com/office/drawing/2014/main" id="{D1279235-82C8-EC42-A447-27048A276DE1}"/>
                </a:ext>
              </a:extLst>
            </p:cNvPr>
            <p:cNvSpPr/>
            <p:nvPr/>
          </p:nvSpPr>
          <p:spPr>
            <a:xfrm>
              <a:off x="15015969" y="-4546713"/>
              <a:ext cx="1446304" cy="1414863"/>
            </a:xfrm>
            <a:custGeom>
              <a:avLst/>
              <a:gdLst>
                <a:gd name="connsiteX0" fmla="*/ 1388852 w 1446304"/>
                <a:gd name="connsiteY0" fmla="*/ 750591 h 1414862"/>
                <a:gd name="connsiteX1" fmla="*/ 1391996 w 1446304"/>
                <a:gd name="connsiteY1" fmla="*/ 77745 h 1414862"/>
                <a:gd name="connsiteX2" fmla="*/ 77745 w 1446304"/>
                <a:gd name="connsiteY2" fmla="*/ 77745 h 1414862"/>
                <a:gd name="connsiteX3" fmla="*/ 77745 w 1446304"/>
                <a:gd name="connsiteY3" fmla="*/ 1344834 h 1414862"/>
                <a:gd name="connsiteX4" fmla="*/ 1388852 w 1446304"/>
                <a:gd name="connsiteY4" fmla="*/ 750591 h 14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304" h="1414862">
                  <a:moveTo>
                    <a:pt x="1388852" y="750591"/>
                  </a:moveTo>
                  <a:lnTo>
                    <a:pt x="1391996" y="77745"/>
                  </a:lnTo>
                  <a:lnTo>
                    <a:pt x="77745" y="77745"/>
                  </a:lnTo>
                  <a:lnTo>
                    <a:pt x="77745" y="1344834"/>
                  </a:lnTo>
                  <a:cubicBezTo>
                    <a:pt x="451898" y="1146753"/>
                    <a:pt x="753735" y="970681"/>
                    <a:pt x="1388852" y="750591"/>
                  </a:cubicBezTo>
                  <a:close/>
                </a:path>
              </a:pathLst>
            </a:custGeom>
            <a:grpFill/>
            <a:ln w="31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9" name="Полилиния: фигура 6">
              <a:extLst>
                <a:ext uri="{FF2B5EF4-FFF2-40B4-BE49-F238E27FC236}">
                  <a16:creationId xmlns:a16="http://schemas.microsoft.com/office/drawing/2014/main" id="{5836B121-E05D-4D4D-9BC1-FBEEB79644A4}"/>
                </a:ext>
              </a:extLst>
            </p:cNvPr>
            <p:cNvSpPr/>
            <p:nvPr/>
          </p:nvSpPr>
          <p:spPr>
            <a:xfrm>
              <a:off x="13375442" y="635543"/>
              <a:ext cx="62883" cy="62883"/>
            </a:xfrm>
            <a:custGeom>
              <a:avLst/>
              <a:gdLst>
                <a:gd name="connsiteX0" fmla="*/ 23581 w 62882"/>
                <a:gd name="connsiteY0" fmla="*/ 23581 h 62882"/>
                <a:gd name="connsiteX1" fmla="*/ 42446 w 62882"/>
                <a:gd name="connsiteY1" fmla="*/ 64454 h 62882"/>
                <a:gd name="connsiteX2" fmla="*/ 23581 w 62882"/>
                <a:gd name="connsiteY2" fmla="*/ 23581 h 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82" h="62882">
                  <a:moveTo>
                    <a:pt x="23581" y="23581"/>
                  </a:moveTo>
                  <a:cubicBezTo>
                    <a:pt x="33013" y="51878"/>
                    <a:pt x="42446" y="64454"/>
                    <a:pt x="42446" y="64454"/>
                  </a:cubicBezTo>
                  <a:lnTo>
                    <a:pt x="23581" y="235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  <p:sp>
          <p:nvSpPr>
            <p:cNvPr id="10" name="Полилиния: фигура 7">
              <a:extLst>
                <a:ext uri="{FF2B5EF4-FFF2-40B4-BE49-F238E27FC236}">
                  <a16:creationId xmlns:a16="http://schemas.microsoft.com/office/drawing/2014/main" id="{5BF7DFCC-9096-FD49-82BF-ACA30D112C2B}"/>
                </a:ext>
              </a:extLst>
            </p:cNvPr>
            <p:cNvSpPr/>
            <p:nvPr/>
          </p:nvSpPr>
          <p:spPr>
            <a:xfrm>
              <a:off x="12889056" y="-3866461"/>
              <a:ext cx="7105756" cy="6665576"/>
            </a:xfrm>
            <a:custGeom>
              <a:avLst/>
              <a:gdLst>
                <a:gd name="connsiteX0" fmla="*/ 6590734 w 7105755"/>
                <a:gd name="connsiteY0" fmla="*/ 340735 h 6665575"/>
                <a:gd name="connsiteX1" fmla="*/ 5084691 w 7105755"/>
                <a:gd name="connsiteY1" fmla="*/ 45186 h 6665575"/>
                <a:gd name="connsiteX2" fmla="*/ 1846226 w 7105755"/>
                <a:gd name="connsiteY2" fmla="*/ 1170788 h 6665575"/>
                <a:gd name="connsiteX3" fmla="*/ 57211 w 7105755"/>
                <a:gd name="connsiteY3" fmla="*/ 3054127 h 6665575"/>
                <a:gd name="connsiteX4" fmla="*/ 113805 w 7105755"/>
                <a:gd name="connsiteY4" fmla="*/ 3635793 h 6665575"/>
                <a:gd name="connsiteX5" fmla="*/ 509967 w 7105755"/>
                <a:gd name="connsiteY5" fmla="*/ 4525585 h 6665575"/>
                <a:gd name="connsiteX6" fmla="*/ 1959416 w 7105755"/>
                <a:gd name="connsiteY6" fmla="*/ 2346696 h 6665575"/>
                <a:gd name="connsiteX7" fmla="*/ 3562927 w 7105755"/>
                <a:gd name="connsiteY7" fmla="*/ 1482058 h 6665575"/>
                <a:gd name="connsiteX8" fmla="*/ 3845899 w 7105755"/>
                <a:gd name="connsiteY8" fmla="*/ 1365724 h 6665575"/>
                <a:gd name="connsiteX9" fmla="*/ 3842755 w 7105755"/>
                <a:gd name="connsiteY9" fmla="*/ 6657311 h 6665575"/>
                <a:gd name="connsiteX10" fmla="*/ 5160150 w 7105755"/>
                <a:gd name="connsiteY10" fmla="*/ 6657311 h 6665575"/>
                <a:gd name="connsiteX11" fmla="*/ 5157006 w 7105755"/>
                <a:gd name="connsiteY11" fmla="*/ 1023013 h 6665575"/>
                <a:gd name="connsiteX12" fmla="*/ 5895878 w 7105755"/>
                <a:gd name="connsiteY12" fmla="*/ 966419 h 6665575"/>
                <a:gd name="connsiteX13" fmla="*/ 7090652 w 7105755"/>
                <a:gd name="connsiteY13" fmla="*/ 1460048 h 6665575"/>
                <a:gd name="connsiteX14" fmla="*/ 6590734 w 7105755"/>
                <a:gd name="connsiteY14" fmla="*/ 340735 h 66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05755" h="6665575">
                  <a:moveTo>
                    <a:pt x="6590734" y="340735"/>
                  </a:moveTo>
                  <a:cubicBezTo>
                    <a:pt x="6590734" y="340735"/>
                    <a:pt x="6433527" y="-74292"/>
                    <a:pt x="5084691" y="45186"/>
                  </a:cubicBezTo>
                  <a:cubicBezTo>
                    <a:pt x="3704413" y="167807"/>
                    <a:pt x="2534793" y="755761"/>
                    <a:pt x="1846226" y="1170788"/>
                  </a:cubicBezTo>
                  <a:cubicBezTo>
                    <a:pt x="1160804" y="1585814"/>
                    <a:pt x="462805" y="2154903"/>
                    <a:pt x="57211" y="3054127"/>
                  </a:cubicBezTo>
                  <a:cubicBezTo>
                    <a:pt x="-43402" y="3280505"/>
                    <a:pt x="113805" y="3635793"/>
                    <a:pt x="113805" y="3635793"/>
                  </a:cubicBezTo>
                  <a:lnTo>
                    <a:pt x="509967" y="4525585"/>
                  </a:lnTo>
                  <a:cubicBezTo>
                    <a:pt x="437652" y="4346369"/>
                    <a:pt x="264724" y="3579199"/>
                    <a:pt x="1959416" y="2346696"/>
                  </a:cubicBezTo>
                  <a:cubicBezTo>
                    <a:pt x="2210947" y="2164336"/>
                    <a:pt x="2547370" y="1931669"/>
                    <a:pt x="3562927" y="1482058"/>
                  </a:cubicBezTo>
                  <a:cubicBezTo>
                    <a:pt x="3657251" y="1441184"/>
                    <a:pt x="3751575" y="1400310"/>
                    <a:pt x="3845899" y="1365724"/>
                  </a:cubicBezTo>
                  <a:lnTo>
                    <a:pt x="3842755" y="6657311"/>
                  </a:lnTo>
                  <a:lnTo>
                    <a:pt x="5160150" y="6657311"/>
                  </a:lnTo>
                  <a:lnTo>
                    <a:pt x="5157006" y="1023013"/>
                  </a:lnTo>
                  <a:cubicBezTo>
                    <a:pt x="5515438" y="969563"/>
                    <a:pt x="5782690" y="966419"/>
                    <a:pt x="5895878" y="966419"/>
                  </a:cubicBezTo>
                  <a:cubicBezTo>
                    <a:pt x="6710211" y="966419"/>
                    <a:pt x="6999472" y="1296553"/>
                    <a:pt x="7090652" y="1460048"/>
                  </a:cubicBezTo>
                  <a:lnTo>
                    <a:pt x="6590734" y="340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99" dirty="0"/>
            </a:p>
          </p:txBody>
        </p:sp>
      </p:grpSp>
    </p:spTree>
    <p:extLst>
      <p:ext uri="{BB962C8B-B14F-4D97-AF65-F5344CB8AC3E}">
        <p14:creationId xmlns:p14="http://schemas.microsoft.com/office/powerpoint/2010/main" val="368476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4275085"/>
            <a:ext cx="24377650" cy="59278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866913" y="4239494"/>
            <a:ext cx="6650182" cy="7924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97751" y="4239494"/>
            <a:ext cx="6650182" cy="7924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36077" y="4239494"/>
            <a:ext cx="6650182" cy="7924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86752" y="4572003"/>
            <a:ext cx="4834941" cy="36307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068032" y="4572003"/>
            <a:ext cx="4834941" cy="36307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549310" y="4572003"/>
            <a:ext cx="4834941" cy="36307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8030581" y="4572003"/>
            <a:ext cx="4834941" cy="36307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86753" y="4572002"/>
            <a:ext cx="6527300" cy="447672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986623" y="4541260"/>
            <a:ext cx="6527300" cy="447672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6386489" y="4572002"/>
            <a:ext cx="6527300" cy="447672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639008" y="4206243"/>
            <a:ext cx="4834941" cy="36307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639008" y="8229603"/>
            <a:ext cx="4834941" cy="36307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601555" y="4206243"/>
            <a:ext cx="4834941" cy="36307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601555" y="8229603"/>
            <a:ext cx="4834941" cy="36307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5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76402" y="730253"/>
            <a:ext cx="21024849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DB996A-2D21-C74F-9804-EB393941B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5528" y="12712700"/>
            <a:ext cx="2102572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906471-7CB1-784E-846F-4BAB6157707B}"/>
              </a:ext>
            </a:extLst>
          </p:cNvPr>
          <p:cNvGrpSpPr/>
          <p:nvPr userDrawn="1"/>
        </p:nvGrpSpPr>
        <p:grpSpPr>
          <a:xfrm>
            <a:off x="22178936" y="1007935"/>
            <a:ext cx="1325593" cy="1364892"/>
            <a:chOff x="1756237" y="1446697"/>
            <a:chExt cx="2629559" cy="270751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56B8F51-E9BC-BC45-966F-2AAC835179A4}"/>
                </a:ext>
              </a:extLst>
            </p:cNvPr>
            <p:cNvSpPr/>
            <p:nvPr/>
          </p:nvSpPr>
          <p:spPr>
            <a:xfrm>
              <a:off x="3762217" y="2164590"/>
              <a:ext cx="581761" cy="895912"/>
            </a:xfrm>
            <a:custGeom>
              <a:avLst/>
              <a:gdLst>
                <a:gd name="connsiteX0" fmla="*/ 10632 w 581760"/>
                <a:gd name="connsiteY0" fmla="*/ 460915 h 895911"/>
                <a:gd name="connsiteX1" fmla="*/ 11795 w 581760"/>
                <a:gd name="connsiteY1" fmla="*/ 890254 h 895911"/>
                <a:gd name="connsiteX2" fmla="*/ 463242 w 581760"/>
                <a:gd name="connsiteY2" fmla="*/ 538871 h 895911"/>
                <a:gd name="connsiteX3" fmla="*/ 579594 w 581760"/>
                <a:gd name="connsiteY3" fmla="*/ 231701 h 895911"/>
                <a:gd name="connsiteX4" fmla="*/ 399248 w 581760"/>
                <a:gd name="connsiteY4" fmla="*/ 10632 h 895911"/>
                <a:gd name="connsiteX5" fmla="*/ 10632 w 581760"/>
                <a:gd name="connsiteY5" fmla="*/ 460915 h 89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760" h="895911">
                  <a:moveTo>
                    <a:pt x="10632" y="460915"/>
                  </a:moveTo>
                  <a:lnTo>
                    <a:pt x="11795" y="890254"/>
                  </a:lnTo>
                  <a:cubicBezTo>
                    <a:pt x="11795" y="890254"/>
                    <a:pt x="207267" y="819279"/>
                    <a:pt x="463242" y="538871"/>
                  </a:cubicBezTo>
                  <a:cubicBezTo>
                    <a:pt x="548179" y="445789"/>
                    <a:pt x="587739" y="320129"/>
                    <a:pt x="579594" y="231701"/>
                  </a:cubicBezTo>
                  <a:cubicBezTo>
                    <a:pt x="567959" y="113022"/>
                    <a:pt x="541198" y="46701"/>
                    <a:pt x="399248" y="10632"/>
                  </a:cubicBezTo>
                  <a:cubicBezTo>
                    <a:pt x="322456" y="214248"/>
                    <a:pt x="10632" y="460915"/>
                    <a:pt x="10632" y="460915"/>
                  </a:cubicBezTo>
                  <a:close/>
                </a:path>
              </a:pathLst>
            </a:custGeom>
            <a:solidFill>
              <a:srgbClr val="36A9E1">
                <a:alpha val="50000"/>
              </a:srgbClr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1F0DDB1-6EE9-5849-A3FA-B33C2621A3EC}"/>
                </a:ext>
              </a:extLst>
            </p:cNvPr>
            <p:cNvSpPr/>
            <p:nvPr/>
          </p:nvSpPr>
          <p:spPr>
            <a:xfrm>
              <a:off x="2028067" y="3139621"/>
              <a:ext cx="453774" cy="430503"/>
            </a:xfrm>
            <a:custGeom>
              <a:avLst/>
              <a:gdLst>
                <a:gd name="connsiteX0" fmla="*/ 46039 w 453773"/>
                <a:gd name="connsiteY0" fmla="*/ 10632 h 430503"/>
                <a:gd name="connsiteX1" fmla="*/ 40222 w 453773"/>
                <a:gd name="connsiteY1" fmla="*/ 272424 h 430503"/>
                <a:gd name="connsiteX2" fmla="*/ 226385 w 453773"/>
                <a:gd name="connsiteY2" fmla="*/ 407393 h 430503"/>
                <a:gd name="connsiteX3" fmla="*/ 446291 w 453773"/>
                <a:gd name="connsiteY3" fmla="*/ 424846 h 430503"/>
                <a:gd name="connsiteX4" fmla="*/ 446291 w 453773"/>
                <a:gd name="connsiteY4" fmla="*/ 49028 h 430503"/>
                <a:gd name="connsiteX5" fmla="*/ 218241 w 453773"/>
                <a:gd name="connsiteY5" fmla="*/ 46701 h 430503"/>
                <a:gd name="connsiteX6" fmla="*/ 46039 w 453773"/>
                <a:gd name="connsiteY6" fmla="*/ 10632 h 43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73" h="430503">
                  <a:moveTo>
                    <a:pt x="46039" y="10632"/>
                  </a:moveTo>
                  <a:cubicBezTo>
                    <a:pt x="4153" y="106040"/>
                    <a:pt x="-3992" y="193305"/>
                    <a:pt x="40222" y="272424"/>
                  </a:cubicBezTo>
                  <a:cubicBezTo>
                    <a:pt x="72800" y="330600"/>
                    <a:pt x="128649" y="387613"/>
                    <a:pt x="226385" y="407393"/>
                  </a:cubicBezTo>
                  <a:cubicBezTo>
                    <a:pt x="343901" y="431827"/>
                    <a:pt x="446291" y="424846"/>
                    <a:pt x="446291" y="424846"/>
                  </a:cubicBezTo>
                  <a:lnTo>
                    <a:pt x="446291" y="49028"/>
                  </a:lnTo>
                  <a:cubicBezTo>
                    <a:pt x="446291" y="49028"/>
                    <a:pt x="318303" y="46701"/>
                    <a:pt x="218241" y="46701"/>
                  </a:cubicBezTo>
                  <a:cubicBezTo>
                    <a:pt x="153083" y="47864"/>
                    <a:pt x="101888" y="19940"/>
                    <a:pt x="46039" y="10632"/>
                  </a:cubicBezTo>
                  <a:close/>
                </a:path>
              </a:pathLst>
            </a:custGeom>
            <a:solidFill>
              <a:srgbClr val="36A9E1">
                <a:alpha val="50000"/>
              </a:srgbClr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FCBE769-6636-FB41-B3C4-D416F2DA01E0}"/>
                </a:ext>
              </a:extLst>
            </p:cNvPr>
            <p:cNvSpPr/>
            <p:nvPr/>
          </p:nvSpPr>
          <p:spPr>
            <a:xfrm>
              <a:off x="2559135" y="2339118"/>
              <a:ext cx="511950" cy="1815094"/>
            </a:xfrm>
            <a:custGeom>
              <a:avLst/>
              <a:gdLst>
                <a:gd name="connsiteX0" fmla="*/ 10632 w 511949"/>
                <a:gd name="connsiteY0" fmla="*/ 268934 h 1815093"/>
                <a:gd name="connsiteX1" fmla="*/ 10632 w 511949"/>
                <a:gd name="connsiteY1" fmla="*/ 1803619 h 1815093"/>
                <a:gd name="connsiteX2" fmla="*/ 500474 w 511949"/>
                <a:gd name="connsiteY2" fmla="*/ 1805946 h 1815093"/>
                <a:gd name="connsiteX3" fmla="*/ 501638 w 511949"/>
                <a:gd name="connsiteY3" fmla="*/ 10632 h 1815093"/>
                <a:gd name="connsiteX4" fmla="*/ 10632 w 511949"/>
                <a:gd name="connsiteY4" fmla="*/ 268934 h 181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949" h="1815093">
                  <a:moveTo>
                    <a:pt x="10632" y="268934"/>
                  </a:moveTo>
                  <a:lnTo>
                    <a:pt x="10632" y="1803619"/>
                  </a:lnTo>
                  <a:lnTo>
                    <a:pt x="500474" y="1805946"/>
                  </a:lnTo>
                  <a:lnTo>
                    <a:pt x="501638" y="10632"/>
                  </a:lnTo>
                  <a:cubicBezTo>
                    <a:pt x="324783" y="92078"/>
                    <a:pt x="203776" y="147927"/>
                    <a:pt x="10632" y="268934"/>
                  </a:cubicBezTo>
                  <a:close/>
                </a:path>
              </a:pathLst>
            </a:custGeom>
            <a:solidFill>
              <a:srgbClr val="36A9E1">
                <a:alpha val="50000"/>
              </a:srgbClr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92766DD-CE14-114E-996C-458A9F9C0E89}"/>
                </a:ext>
              </a:extLst>
            </p:cNvPr>
            <p:cNvSpPr/>
            <p:nvPr/>
          </p:nvSpPr>
          <p:spPr>
            <a:xfrm>
              <a:off x="2561462" y="1446697"/>
              <a:ext cx="500314" cy="488679"/>
            </a:xfrm>
            <a:custGeom>
              <a:avLst/>
              <a:gdLst>
                <a:gd name="connsiteX0" fmla="*/ 495820 w 500314"/>
                <a:gd name="connsiteY0" fmla="*/ 259625 h 488679"/>
                <a:gd name="connsiteX1" fmla="*/ 496984 w 500314"/>
                <a:gd name="connsiteY1" fmla="*/ 10632 h 488679"/>
                <a:gd name="connsiteX2" fmla="*/ 10632 w 500314"/>
                <a:gd name="connsiteY2" fmla="*/ 10632 h 488679"/>
                <a:gd name="connsiteX3" fmla="*/ 10632 w 500314"/>
                <a:gd name="connsiteY3" fmla="*/ 479531 h 488679"/>
                <a:gd name="connsiteX4" fmla="*/ 495820 w 500314"/>
                <a:gd name="connsiteY4" fmla="*/ 259625 h 48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314" h="488679">
                  <a:moveTo>
                    <a:pt x="495820" y="259625"/>
                  </a:moveTo>
                  <a:lnTo>
                    <a:pt x="496984" y="10632"/>
                  </a:lnTo>
                  <a:lnTo>
                    <a:pt x="10632" y="10632"/>
                  </a:lnTo>
                  <a:lnTo>
                    <a:pt x="10632" y="479531"/>
                  </a:lnTo>
                  <a:cubicBezTo>
                    <a:pt x="149091" y="406229"/>
                    <a:pt x="260789" y="341072"/>
                    <a:pt x="495820" y="259625"/>
                  </a:cubicBezTo>
                  <a:close/>
                </a:path>
              </a:pathLst>
            </a:custGeom>
            <a:solidFill>
              <a:srgbClr val="36A9E1">
                <a:alpha val="50000"/>
              </a:srgbClr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47468ED-F514-6444-8C18-E59B7A099D2D}"/>
                </a:ext>
              </a:extLst>
            </p:cNvPr>
            <p:cNvSpPr/>
            <p:nvPr/>
          </p:nvSpPr>
          <p:spPr>
            <a:xfrm>
              <a:off x="1756237" y="1680293"/>
              <a:ext cx="2629559" cy="2466666"/>
            </a:xfrm>
            <a:custGeom>
              <a:avLst/>
              <a:gdLst>
                <a:gd name="connsiteX0" fmla="*/ 2438970 w 2629559"/>
                <a:gd name="connsiteY0" fmla="*/ 126092 h 2466666"/>
                <a:gd name="connsiteX1" fmla="*/ 1881643 w 2629559"/>
                <a:gd name="connsiteY1" fmla="*/ 16721 h 2466666"/>
                <a:gd name="connsiteX2" fmla="*/ 683215 w 2629559"/>
                <a:gd name="connsiteY2" fmla="*/ 433262 h 2466666"/>
                <a:gd name="connsiteX3" fmla="*/ 21172 w 2629559"/>
                <a:gd name="connsiteY3" fmla="*/ 1130212 h 2466666"/>
                <a:gd name="connsiteX4" fmla="*/ 42115 w 2629559"/>
                <a:gd name="connsiteY4" fmla="*/ 1345463 h 2466666"/>
                <a:gd name="connsiteX5" fmla="*/ 188719 w 2629559"/>
                <a:gd name="connsiteY5" fmla="*/ 1674740 h 2466666"/>
                <a:gd name="connsiteX6" fmla="*/ 725102 w 2629559"/>
                <a:gd name="connsiteY6" fmla="*/ 868419 h 2466666"/>
                <a:gd name="connsiteX7" fmla="*/ 1318498 w 2629559"/>
                <a:gd name="connsiteY7" fmla="*/ 548451 h 2466666"/>
                <a:gd name="connsiteX8" fmla="*/ 1423215 w 2629559"/>
                <a:gd name="connsiteY8" fmla="*/ 505401 h 2466666"/>
                <a:gd name="connsiteX9" fmla="*/ 1422052 w 2629559"/>
                <a:gd name="connsiteY9" fmla="*/ 2463608 h 2466666"/>
                <a:gd name="connsiteX10" fmla="*/ 1909568 w 2629559"/>
                <a:gd name="connsiteY10" fmla="*/ 2463608 h 2466666"/>
                <a:gd name="connsiteX11" fmla="*/ 1908404 w 2629559"/>
                <a:gd name="connsiteY11" fmla="*/ 378577 h 2466666"/>
                <a:gd name="connsiteX12" fmla="*/ 2181832 w 2629559"/>
                <a:gd name="connsiteY12" fmla="*/ 357633 h 2466666"/>
                <a:gd name="connsiteX13" fmla="*/ 2623970 w 2629559"/>
                <a:gd name="connsiteY13" fmla="*/ 540306 h 2466666"/>
                <a:gd name="connsiteX14" fmla="*/ 2438970 w 2629559"/>
                <a:gd name="connsiteY14" fmla="*/ 126092 h 246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29559" h="2466666">
                  <a:moveTo>
                    <a:pt x="2438970" y="126092"/>
                  </a:moveTo>
                  <a:cubicBezTo>
                    <a:pt x="2438970" y="126092"/>
                    <a:pt x="2380794" y="-27492"/>
                    <a:pt x="1881643" y="16721"/>
                  </a:cubicBezTo>
                  <a:cubicBezTo>
                    <a:pt x="1370857" y="62099"/>
                    <a:pt x="938027" y="279677"/>
                    <a:pt x="683215" y="433262"/>
                  </a:cubicBezTo>
                  <a:cubicBezTo>
                    <a:pt x="429568" y="586847"/>
                    <a:pt x="171266" y="797445"/>
                    <a:pt x="21172" y="1130212"/>
                  </a:cubicBezTo>
                  <a:cubicBezTo>
                    <a:pt x="-16061" y="1213985"/>
                    <a:pt x="42115" y="1345463"/>
                    <a:pt x="42115" y="1345463"/>
                  </a:cubicBezTo>
                  <a:lnTo>
                    <a:pt x="188719" y="1674740"/>
                  </a:lnTo>
                  <a:cubicBezTo>
                    <a:pt x="161958" y="1608419"/>
                    <a:pt x="97964" y="1324520"/>
                    <a:pt x="725102" y="868419"/>
                  </a:cubicBezTo>
                  <a:cubicBezTo>
                    <a:pt x="818184" y="800935"/>
                    <a:pt x="942681" y="714834"/>
                    <a:pt x="1318498" y="548451"/>
                  </a:cubicBezTo>
                  <a:cubicBezTo>
                    <a:pt x="1353404" y="533325"/>
                    <a:pt x="1388310" y="518199"/>
                    <a:pt x="1423215" y="505401"/>
                  </a:cubicBezTo>
                  <a:lnTo>
                    <a:pt x="1422052" y="2463608"/>
                  </a:lnTo>
                  <a:lnTo>
                    <a:pt x="1909568" y="2463608"/>
                  </a:lnTo>
                  <a:lnTo>
                    <a:pt x="1908404" y="378577"/>
                  </a:lnTo>
                  <a:cubicBezTo>
                    <a:pt x="2041046" y="358797"/>
                    <a:pt x="2139945" y="357633"/>
                    <a:pt x="2181832" y="357633"/>
                  </a:cubicBezTo>
                  <a:cubicBezTo>
                    <a:pt x="2483184" y="357633"/>
                    <a:pt x="2590228" y="479803"/>
                    <a:pt x="2623970" y="540306"/>
                  </a:cubicBezTo>
                  <a:lnTo>
                    <a:pt x="2438970" y="126092"/>
                  </a:lnTo>
                  <a:close/>
                </a:path>
              </a:pathLst>
            </a:custGeom>
            <a:solidFill>
              <a:srgbClr val="36A9E1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4190" r:id="rId2"/>
    <p:sldLayoutId id="2147483901" r:id="rId3"/>
    <p:sldLayoutId id="2147484113" r:id="rId4"/>
    <p:sldLayoutId id="2147484065" r:id="rId5"/>
    <p:sldLayoutId id="2147484053" r:id="rId6"/>
    <p:sldLayoutId id="2147484067" r:id="rId7"/>
    <p:sldLayoutId id="2147484068" r:id="rId8"/>
    <p:sldLayoutId id="2147484069" r:id="rId9"/>
    <p:sldLayoutId id="2147484072" r:id="rId10"/>
    <p:sldLayoutId id="2147484073" r:id="rId11"/>
    <p:sldLayoutId id="2147484074" r:id="rId12"/>
    <p:sldLayoutId id="2147484075" r:id="rId13"/>
    <p:sldLayoutId id="2147484077" r:id="rId14"/>
    <p:sldLayoutId id="2147484078" r:id="rId15"/>
    <p:sldLayoutId id="2147484086" r:id="rId16"/>
    <p:sldLayoutId id="2147484087" r:id="rId17"/>
    <p:sldLayoutId id="2147484088" r:id="rId18"/>
    <p:sldLayoutId id="2147484081" r:id="rId19"/>
    <p:sldLayoutId id="2147484082" r:id="rId20"/>
    <p:sldLayoutId id="2147484083" r:id="rId21"/>
    <p:sldLayoutId id="2147484084" r:id="rId22"/>
    <p:sldLayoutId id="2147484085" r:id="rId23"/>
    <p:sldLayoutId id="2147484089" r:id="rId24"/>
    <p:sldLayoutId id="2147484092" r:id="rId25"/>
    <p:sldLayoutId id="2147484114" r:id="rId26"/>
    <p:sldLayoutId id="2147484090" r:id="rId27"/>
    <p:sldLayoutId id="2147484091" r:id="rId28"/>
    <p:sldLayoutId id="2147484093" r:id="rId29"/>
    <p:sldLayoutId id="2147484094" r:id="rId30"/>
    <p:sldLayoutId id="2147484095" r:id="rId31"/>
    <p:sldLayoutId id="2147484097" r:id="rId32"/>
    <p:sldLayoutId id="2147484098" r:id="rId33"/>
    <p:sldLayoutId id="2147484099" r:id="rId34"/>
    <p:sldLayoutId id="2147484100" r:id="rId35"/>
    <p:sldLayoutId id="2147484103" r:id="rId36"/>
    <p:sldLayoutId id="2147484104" r:id="rId37"/>
    <p:sldLayoutId id="2147484107" r:id="rId38"/>
    <p:sldLayoutId id="2147484108" r:id="rId39"/>
    <p:sldLayoutId id="2147484109" r:id="rId40"/>
    <p:sldLayoutId id="2147484110" r:id="rId41"/>
    <p:sldLayoutId id="2147484111" r:id="rId42"/>
    <p:sldLayoutId id="2147484165" r:id="rId43"/>
    <p:sldLayoutId id="2147484191" r:id="rId44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200" kern="1200">
          <a:solidFill>
            <a:schemeClr val="tx1"/>
          </a:solidFill>
          <a:latin typeface="Montserrat" panose="00000500000000000000" pitchFamily="2" charset="-52"/>
          <a:ea typeface="Montserrat" panose="00000500000000000000" pitchFamily="2" charset="-52"/>
          <a:cs typeface="Montserrat" panose="00000500000000000000" pitchFamily="2" charset="-52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2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3" indent="-45711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2" indent="-45711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7" indent="-45711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5" indent="-45711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2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5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2B051C4-F9D3-4C6C-8BFE-9A9FEFB622AC}"/>
              </a:ext>
            </a:extLst>
          </p:cNvPr>
          <p:cNvGrpSpPr/>
          <p:nvPr/>
        </p:nvGrpSpPr>
        <p:grpSpPr>
          <a:xfrm>
            <a:off x="-5022" y="0"/>
            <a:ext cx="24382672" cy="15730698"/>
            <a:chOff x="-5022" y="0"/>
            <a:chExt cx="24382672" cy="15730698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C40A7197-B914-4BEE-8FC3-EAABC1AAA599}"/>
                </a:ext>
              </a:extLst>
            </p:cNvPr>
            <p:cNvSpPr/>
            <p:nvPr/>
          </p:nvSpPr>
          <p:spPr>
            <a:xfrm>
              <a:off x="0" y="6137279"/>
              <a:ext cx="24377650" cy="7578725"/>
            </a:xfrm>
            <a:prstGeom prst="rect">
              <a:avLst/>
            </a:prstGeom>
            <a:solidFill>
              <a:srgbClr val="36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Rectangle 1">
              <a:extLst>
                <a:ext uri="{FF2B5EF4-FFF2-40B4-BE49-F238E27FC236}">
                  <a16:creationId xmlns:a16="http://schemas.microsoft.com/office/drawing/2014/main" id="{765638BD-3331-416A-8288-373731160C8E}"/>
                </a:ext>
              </a:extLst>
            </p:cNvPr>
            <p:cNvSpPr/>
            <p:nvPr/>
          </p:nvSpPr>
          <p:spPr>
            <a:xfrm>
              <a:off x="-5022" y="0"/>
              <a:ext cx="24377650" cy="64976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9" name="Рисунок 27">
              <a:extLst>
                <a:ext uri="{FF2B5EF4-FFF2-40B4-BE49-F238E27FC236}">
                  <a16:creationId xmlns:a16="http://schemas.microsoft.com/office/drawing/2014/main" id="{A0225DAB-5216-4442-9E77-154C3716E156}"/>
                </a:ext>
              </a:extLst>
            </p:cNvPr>
            <p:cNvGrpSpPr/>
            <p:nvPr/>
          </p:nvGrpSpPr>
          <p:grpSpPr>
            <a:xfrm>
              <a:off x="13025778" y="6312804"/>
              <a:ext cx="10514927" cy="9417894"/>
              <a:chOff x="12889056" y="-4546713"/>
              <a:chExt cx="7105756" cy="7410737"/>
            </a:xfrm>
            <a:solidFill>
              <a:schemeClr val="bg1">
                <a:alpha val="6000"/>
              </a:schemeClr>
            </a:solidFill>
          </p:grpSpPr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EC191E0E-9B90-4288-9105-E8521D964CE6}"/>
                  </a:ext>
                </a:extLst>
              </p:cNvPr>
              <p:cNvSpPr/>
              <p:nvPr/>
            </p:nvSpPr>
            <p:spPr>
              <a:xfrm>
                <a:off x="18260721" y="-2606779"/>
                <a:ext cx="1666394" cy="2515312"/>
              </a:xfrm>
              <a:custGeom>
                <a:avLst/>
                <a:gdLst>
                  <a:gd name="connsiteX0" fmla="*/ 77745 w 1666394"/>
                  <a:gd name="connsiteY0" fmla="*/ 1294527 h 2515311"/>
                  <a:gd name="connsiteX1" fmla="*/ 80890 w 1666394"/>
                  <a:gd name="connsiteY1" fmla="*/ 2454715 h 2515311"/>
                  <a:gd name="connsiteX2" fmla="*/ 1300816 w 1666394"/>
                  <a:gd name="connsiteY2" fmla="*/ 1505185 h 2515311"/>
                  <a:gd name="connsiteX3" fmla="*/ 1615230 w 1666394"/>
                  <a:gd name="connsiteY3" fmla="*/ 675132 h 2515311"/>
                  <a:gd name="connsiteX4" fmla="*/ 1127888 w 1666394"/>
                  <a:gd name="connsiteY4" fmla="*/ 77745 h 2515311"/>
                  <a:gd name="connsiteX5" fmla="*/ 77745 w 1666394"/>
                  <a:gd name="connsiteY5" fmla="*/ 1294527 h 251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6394" h="2515311">
                    <a:moveTo>
                      <a:pt x="77745" y="1294527"/>
                    </a:moveTo>
                    <a:lnTo>
                      <a:pt x="80890" y="2454715"/>
                    </a:lnTo>
                    <a:cubicBezTo>
                      <a:pt x="80890" y="2454715"/>
                      <a:pt x="609105" y="2262922"/>
                      <a:pt x="1300816" y="1505185"/>
                    </a:cubicBezTo>
                    <a:cubicBezTo>
                      <a:pt x="1530338" y="1253654"/>
                      <a:pt x="1637239" y="914087"/>
                      <a:pt x="1615230" y="675132"/>
                    </a:cubicBezTo>
                    <a:cubicBezTo>
                      <a:pt x="1583789" y="354430"/>
                      <a:pt x="1511473" y="175214"/>
                      <a:pt x="1127888" y="77745"/>
                    </a:cubicBezTo>
                    <a:cubicBezTo>
                      <a:pt x="920375" y="627970"/>
                      <a:pt x="77745" y="1294527"/>
                      <a:pt x="77745" y="1294527"/>
                    </a:cubicBezTo>
                    <a:close/>
                  </a:path>
                </a:pathLst>
              </a:custGeom>
              <a:grpFill/>
              <a:ln w="314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A3F56261-1018-4ED1-9ABE-EFE13ACA0127}"/>
                  </a:ext>
                </a:extLst>
              </p:cNvPr>
              <p:cNvSpPr/>
              <p:nvPr/>
            </p:nvSpPr>
            <p:spPr>
              <a:xfrm>
                <a:off x="13574596" y="28010"/>
                <a:ext cx="1320539" cy="1257656"/>
              </a:xfrm>
              <a:custGeom>
                <a:avLst/>
                <a:gdLst>
                  <a:gd name="connsiteX0" fmla="*/ 173426 w 1320538"/>
                  <a:gd name="connsiteY0" fmla="*/ 77745 h 1257655"/>
                  <a:gd name="connsiteX1" fmla="*/ 157705 w 1320538"/>
                  <a:gd name="connsiteY1" fmla="*/ 785177 h 1257655"/>
                  <a:gd name="connsiteX2" fmla="*/ 660768 w 1320538"/>
                  <a:gd name="connsiteY2" fmla="*/ 1149897 h 1257655"/>
                  <a:gd name="connsiteX3" fmla="*/ 1255010 w 1320538"/>
                  <a:gd name="connsiteY3" fmla="*/ 1197059 h 1257655"/>
                  <a:gd name="connsiteX4" fmla="*/ 1255010 w 1320538"/>
                  <a:gd name="connsiteY4" fmla="*/ 181502 h 1257655"/>
                  <a:gd name="connsiteX5" fmla="*/ 638759 w 1320538"/>
                  <a:gd name="connsiteY5" fmla="*/ 175214 h 1257655"/>
                  <a:gd name="connsiteX6" fmla="*/ 173426 w 1320538"/>
                  <a:gd name="connsiteY6" fmla="*/ 77745 h 125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0538" h="1257655">
                    <a:moveTo>
                      <a:pt x="173426" y="77745"/>
                    </a:moveTo>
                    <a:cubicBezTo>
                      <a:pt x="60237" y="335565"/>
                      <a:pt x="38228" y="571375"/>
                      <a:pt x="157705" y="785177"/>
                    </a:cubicBezTo>
                    <a:cubicBezTo>
                      <a:pt x="245741" y="942384"/>
                      <a:pt x="396660" y="1096446"/>
                      <a:pt x="660768" y="1149897"/>
                    </a:cubicBezTo>
                    <a:cubicBezTo>
                      <a:pt x="978326" y="1215924"/>
                      <a:pt x="1255010" y="1197059"/>
                      <a:pt x="1255010" y="1197059"/>
                    </a:cubicBezTo>
                    <a:lnTo>
                      <a:pt x="1255010" y="181502"/>
                    </a:lnTo>
                    <a:cubicBezTo>
                      <a:pt x="1255010" y="181502"/>
                      <a:pt x="909155" y="175214"/>
                      <a:pt x="638759" y="175214"/>
                    </a:cubicBezTo>
                    <a:cubicBezTo>
                      <a:pt x="462687" y="178358"/>
                      <a:pt x="324345" y="102899"/>
                      <a:pt x="173426" y="77745"/>
                    </a:cubicBezTo>
                    <a:close/>
                  </a:path>
                </a:pathLst>
              </a:custGeom>
              <a:grpFill/>
              <a:ln w="314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E3EA128A-8459-4FA0-BF9C-98BC164C5B9F}"/>
                  </a:ext>
                </a:extLst>
              </p:cNvPr>
              <p:cNvSpPr/>
              <p:nvPr/>
            </p:nvSpPr>
            <p:spPr>
              <a:xfrm>
                <a:off x="15009680" y="-2135158"/>
                <a:ext cx="1477746" cy="4999182"/>
              </a:xfrm>
              <a:custGeom>
                <a:avLst/>
                <a:gdLst>
                  <a:gd name="connsiteX0" fmla="*/ 77745 w 1477745"/>
                  <a:gd name="connsiteY0" fmla="*/ 775745 h 4999181"/>
                  <a:gd name="connsiteX1" fmla="*/ 77745 w 1477745"/>
                  <a:gd name="connsiteY1" fmla="*/ 4922865 h 4999181"/>
                  <a:gd name="connsiteX2" fmla="*/ 1401428 w 1477745"/>
                  <a:gd name="connsiteY2" fmla="*/ 4929153 h 4999181"/>
                  <a:gd name="connsiteX3" fmla="*/ 1404572 w 1477745"/>
                  <a:gd name="connsiteY3" fmla="*/ 77745 h 4999181"/>
                  <a:gd name="connsiteX4" fmla="*/ 77745 w 1477745"/>
                  <a:gd name="connsiteY4" fmla="*/ 775745 h 499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7745" h="4999181">
                    <a:moveTo>
                      <a:pt x="77745" y="775745"/>
                    </a:moveTo>
                    <a:lnTo>
                      <a:pt x="77745" y="4922865"/>
                    </a:lnTo>
                    <a:lnTo>
                      <a:pt x="1401428" y="4929153"/>
                    </a:lnTo>
                    <a:lnTo>
                      <a:pt x="1404572" y="77745"/>
                    </a:lnTo>
                    <a:cubicBezTo>
                      <a:pt x="926663" y="297835"/>
                      <a:pt x="599673" y="448754"/>
                      <a:pt x="77745" y="775745"/>
                    </a:cubicBezTo>
                    <a:close/>
                  </a:path>
                </a:pathLst>
              </a:custGeom>
              <a:grpFill/>
              <a:ln w="314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3" name="Полилиния: фигура 32">
                <a:extLst>
                  <a:ext uri="{FF2B5EF4-FFF2-40B4-BE49-F238E27FC236}">
                    <a16:creationId xmlns:a16="http://schemas.microsoft.com/office/drawing/2014/main" id="{780ADE2E-1852-4B80-A5D7-5107AB60AA45}"/>
                  </a:ext>
                </a:extLst>
              </p:cNvPr>
              <p:cNvSpPr/>
              <p:nvPr/>
            </p:nvSpPr>
            <p:spPr>
              <a:xfrm>
                <a:off x="15015969" y="-4546713"/>
                <a:ext cx="1446304" cy="1414863"/>
              </a:xfrm>
              <a:custGeom>
                <a:avLst/>
                <a:gdLst>
                  <a:gd name="connsiteX0" fmla="*/ 1388852 w 1446304"/>
                  <a:gd name="connsiteY0" fmla="*/ 750591 h 1414862"/>
                  <a:gd name="connsiteX1" fmla="*/ 1391996 w 1446304"/>
                  <a:gd name="connsiteY1" fmla="*/ 77745 h 1414862"/>
                  <a:gd name="connsiteX2" fmla="*/ 77745 w 1446304"/>
                  <a:gd name="connsiteY2" fmla="*/ 77745 h 1414862"/>
                  <a:gd name="connsiteX3" fmla="*/ 77745 w 1446304"/>
                  <a:gd name="connsiteY3" fmla="*/ 1344834 h 1414862"/>
                  <a:gd name="connsiteX4" fmla="*/ 1388852 w 1446304"/>
                  <a:gd name="connsiteY4" fmla="*/ 750591 h 141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6304" h="1414862">
                    <a:moveTo>
                      <a:pt x="1388852" y="750591"/>
                    </a:moveTo>
                    <a:lnTo>
                      <a:pt x="1391996" y="77745"/>
                    </a:lnTo>
                    <a:lnTo>
                      <a:pt x="77745" y="77745"/>
                    </a:lnTo>
                    <a:lnTo>
                      <a:pt x="77745" y="1344834"/>
                    </a:lnTo>
                    <a:cubicBezTo>
                      <a:pt x="451898" y="1146753"/>
                      <a:pt x="753735" y="970681"/>
                      <a:pt x="1388852" y="750591"/>
                    </a:cubicBezTo>
                    <a:close/>
                  </a:path>
                </a:pathLst>
              </a:custGeom>
              <a:grpFill/>
              <a:ln w="314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489761DA-32A2-4367-AA5B-86E3B4FF8B5F}"/>
                  </a:ext>
                </a:extLst>
              </p:cNvPr>
              <p:cNvSpPr/>
              <p:nvPr/>
            </p:nvSpPr>
            <p:spPr>
              <a:xfrm>
                <a:off x="13375442" y="635543"/>
                <a:ext cx="62883" cy="62883"/>
              </a:xfrm>
              <a:custGeom>
                <a:avLst/>
                <a:gdLst>
                  <a:gd name="connsiteX0" fmla="*/ 23581 w 62882"/>
                  <a:gd name="connsiteY0" fmla="*/ 23581 h 62882"/>
                  <a:gd name="connsiteX1" fmla="*/ 42446 w 62882"/>
                  <a:gd name="connsiteY1" fmla="*/ 64454 h 62882"/>
                  <a:gd name="connsiteX2" fmla="*/ 23581 w 62882"/>
                  <a:gd name="connsiteY2" fmla="*/ 23581 h 6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82" h="62882">
                    <a:moveTo>
                      <a:pt x="23581" y="23581"/>
                    </a:moveTo>
                    <a:cubicBezTo>
                      <a:pt x="33013" y="51878"/>
                      <a:pt x="42446" y="64454"/>
                      <a:pt x="42446" y="64454"/>
                    </a:cubicBezTo>
                    <a:lnTo>
                      <a:pt x="23581" y="235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F718F9D6-90C4-4B8C-B500-4399C91B322C}"/>
                  </a:ext>
                </a:extLst>
              </p:cNvPr>
              <p:cNvSpPr/>
              <p:nvPr/>
            </p:nvSpPr>
            <p:spPr>
              <a:xfrm>
                <a:off x="12889056" y="-3866461"/>
                <a:ext cx="7105756" cy="6665576"/>
              </a:xfrm>
              <a:custGeom>
                <a:avLst/>
                <a:gdLst>
                  <a:gd name="connsiteX0" fmla="*/ 6590734 w 7105755"/>
                  <a:gd name="connsiteY0" fmla="*/ 340735 h 6665575"/>
                  <a:gd name="connsiteX1" fmla="*/ 5084691 w 7105755"/>
                  <a:gd name="connsiteY1" fmla="*/ 45186 h 6665575"/>
                  <a:gd name="connsiteX2" fmla="*/ 1846226 w 7105755"/>
                  <a:gd name="connsiteY2" fmla="*/ 1170788 h 6665575"/>
                  <a:gd name="connsiteX3" fmla="*/ 57211 w 7105755"/>
                  <a:gd name="connsiteY3" fmla="*/ 3054127 h 6665575"/>
                  <a:gd name="connsiteX4" fmla="*/ 113805 w 7105755"/>
                  <a:gd name="connsiteY4" fmla="*/ 3635793 h 6665575"/>
                  <a:gd name="connsiteX5" fmla="*/ 509967 w 7105755"/>
                  <a:gd name="connsiteY5" fmla="*/ 4525585 h 6665575"/>
                  <a:gd name="connsiteX6" fmla="*/ 1959416 w 7105755"/>
                  <a:gd name="connsiteY6" fmla="*/ 2346696 h 6665575"/>
                  <a:gd name="connsiteX7" fmla="*/ 3562927 w 7105755"/>
                  <a:gd name="connsiteY7" fmla="*/ 1482058 h 6665575"/>
                  <a:gd name="connsiteX8" fmla="*/ 3845899 w 7105755"/>
                  <a:gd name="connsiteY8" fmla="*/ 1365724 h 6665575"/>
                  <a:gd name="connsiteX9" fmla="*/ 3842755 w 7105755"/>
                  <a:gd name="connsiteY9" fmla="*/ 6657311 h 6665575"/>
                  <a:gd name="connsiteX10" fmla="*/ 5160150 w 7105755"/>
                  <a:gd name="connsiteY10" fmla="*/ 6657311 h 6665575"/>
                  <a:gd name="connsiteX11" fmla="*/ 5157006 w 7105755"/>
                  <a:gd name="connsiteY11" fmla="*/ 1023013 h 6665575"/>
                  <a:gd name="connsiteX12" fmla="*/ 5895878 w 7105755"/>
                  <a:gd name="connsiteY12" fmla="*/ 966419 h 6665575"/>
                  <a:gd name="connsiteX13" fmla="*/ 7090652 w 7105755"/>
                  <a:gd name="connsiteY13" fmla="*/ 1460048 h 6665575"/>
                  <a:gd name="connsiteX14" fmla="*/ 6590734 w 7105755"/>
                  <a:gd name="connsiteY14" fmla="*/ 340735 h 666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105755" h="6665575">
                    <a:moveTo>
                      <a:pt x="6590734" y="340735"/>
                    </a:moveTo>
                    <a:cubicBezTo>
                      <a:pt x="6590734" y="340735"/>
                      <a:pt x="6433527" y="-74292"/>
                      <a:pt x="5084691" y="45186"/>
                    </a:cubicBezTo>
                    <a:cubicBezTo>
                      <a:pt x="3704413" y="167807"/>
                      <a:pt x="2534793" y="755761"/>
                      <a:pt x="1846226" y="1170788"/>
                    </a:cubicBezTo>
                    <a:cubicBezTo>
                      <a:pt x="1160804" y="1585814"/>
                      <a:pt x="462805" y="2154903"/>
                      <a:pt x="57211" y="3054127"/>
                    </a:cubicBezTo>
                    <a:cubicBezTo>
                      <a:pt x="-43402" y="3280505"/>
                      <a:pt x="113805" y="3635793"/>
                      <a:pt x="113805" y="3635793"/>
                    </a:cubicBezTo>
                    <a:lnTo>
                      <a:pt x="509967" y="4525585"/>
                    </a:lnTo>
                    <a:cubicBezTo>
                      <a:pt x="437652" y="4346369"/>
                      <a:pt x="264724" y="3579199"/>
                      <a:pt x="1959416" y="2346696"/>
                    </a:cubicBezTo>
                    <a:cubicBezTo>
                      <a:pt x="2210947" y="2164336"/>
                      <a:pt x="2547370" y="1931669"/>
                      <a:pt x="3562927" y="1482058"/>
                    </a:cubicBezTo>
                    <a:cubicBezTo>
                      <a:pt x="3657251" y="1441184"/>
                      <a:pt x="3751575" y="1400310"/>
                      <a:pt x="3845899" y="1365724"/>
                    </a:cubicBezTo>
                    <a:lnTo>
                      <a:pt x="3842755" y="6657311"/>
                    </a:lnTo>
                    <a:lnTo>
                      <a:pt x="5160150" y="6657311"/>
                    </a:lnTo>
                    <a:lnTo>
                      <a:pt x="5157006" y="1023013"/>
                    </a:lnTo>
                    <a:cubicBezTo>
                      <a:pt x="5515438" y="969563"/>
                      <a:pt x="5782690" y="966419"/>
                      <a:pt x="5895878" y="966419"/>
                    </a:cubicBezTo>
                    <a:cubicBezTo>
                      <a:pt x="6710211" y="966419"/>
                      <a:pt x="6999472" y="1296553"/>
                      <a:pt x="7090652" y="1460048"/>
                    </a:cubicBezTo>
                    <a:lnTo>
                      <a:pt x="6590734" y="34073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EEE9836-8B3D-486F-901E-C36709115058}"/>
              </a:ext>
            </a:extLst>
          </p:cNvPr>
          <p:cNvSpPr txBox="1"/>
          <p:nvPr/>
        </p:nvSpPr>
        <p:spPr>
          <a:xfrm>
            <a:off x="1568706" y="10339863"/>
            <a:ext cx="15567121" cy="77495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5600"/>
              </a:lnSpc>
            </a:pPr>
            <a:r>
              <a:rPr lang="ru-RU" sz="7200" dirty="0"/>
              <a:t>Базовый уровень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125F99E-05C0-DB44-B70D-22D69CD2EA26}"/>
              </a:ext>
            </a:extLst>
          </p:cNvPr>
          <p:cNvSpPr/>
          <p:nvPr/>
        </p:nvSpPr>
        <p:spPr>
          <a:xfrm>
            <a:off x="1936229" y="3346307"/>
            <a:ext cx="23270" cy="23270"/>
          </a:xfrm>
          <a:custGeom>
            <a:avLst/>
            <a:gdLst>
              <a:gd name="connsiteX0" fmla="*/ 8726 w 23270"/>
              <a:gd name="connsiteY0" fmla="*/ 8726 h 23270"/>
              <a:gd name="connsiteX1" fmla="*/ 15708 w 23270"/>
              <a:gd name="connsiteY1" fmla="*/ 23852 h 23270"/>
              <a:gd name="connsiteX2" fmla="*/ 8726 w 23270"/>
              <a:gd name="connsiteY2" fmla="*/ 8726 h 2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0" h="23270">
                <a:moveTo>
                  <a:pt x="8726" y="8726"/>
                </a:moveTo>
                <a:cubicBezTo>
                  <a:pt x="12217" y="19198"/>
                  <a:pt x="15708" y="23852"/>
                  <a:pt x="15708" y="23852"/>
                </a:cubicBezTo>
                <a:lnTo>
                  <a:pt x="8726" y="8726"/>
                </a:lnTo>
                <a:close/>
              </a:path>
            </a:pathLst>
          </a:custGeom>
          <a:solidFill>
            <a:srgbClr val="36A9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D4322F-9410-6140-80D5-9153300D8859}"/>
              </a:ext>
            </a:extLst>
          </p:cNvPr>
          <p:cNvGrpSpPr/>
          <p:nvPr/>
        </p:nvGrpSpPr>
        <p:grpSpPr>
          <a:xfrm>
            <a:off x="1731451" y="1446697"/>
            <a:ext cx="2267284" cy="2994504"/>
            <a:chOff x="1731450" y="1446697"/>
            <a:chExt cx="2683081" cy="354366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CA84212-EB38-324F-A211-B616EC222EBD}"/>
                </a:ext>
              </a:extLst>
            </p:cNvPr>
            <p:cNvGrpSpPr/>
            <p:nvPr/>
          </p:nvGrpSpPr>
          <p:grpSpPr>
            <a:xfrm>
              <a:off x="1731450" y="4457470"/>
              <a:ext cx="2683081" cy="532893"/>
              <a:chOff x="1731450" y="4457470"/>
              <a:chExt cx="2683081" cy="532893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67B565D-997B-5A48-9EE1-CB9025D8F2C2}"/>
                  </a:ext>
                </a:extLst>
              </p:cNvPr>
              <p:cNvSpPr/>
              <p:nvPr/>
            </p:nvSpPr>
            <p:spPr>
              <a:xfrm>
                <a:off x="1731450" y="4478413"/>
                <a:ext cx="58176" cy="383962"/>
              </a:xfrm>
              <a:custGeom>
                <a:avLst/>
                <a:gdLst>
                  <a:gd name="connsiteX0" fmla="*/ 57594 w 58176"/>
                  <a:gd name="connsiteY0" fmla="*/ 8726 h 383962"/>
                  <a:gd name="connsiteX1" fmla="*/ 57594 w 58176"/>
                  <a:gd name="connsiteY1" fmla="*/ 384544 h 383962"/>
                  <a:gd name="connsiteX2" fmla="*/ 8726 w 58176"/>
                  <a:gd name="connsiteY2" fmla="*/ 384544 h 383962"/>
                  <a:gd name="connsiteX3" fmla="*/ 8726 w 58176"/>
                  <a:gd name="connsiteY3" fmla="*/ 8726 h 383962"/>
                  <a:gd name="connsiteX4" fmla="*/ 57594 w 58176"/>
                  <a:gd name="connsiteY4" fmla="*/ 8726 h 38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76" h="383962">
                    <a:moveTo>
                      <a:pt x="57594" y="8726"/>
                    </a:moveTo>
                    <a:lnTo>
                      <a:pt x="57594" y="384544"/>
                    </a:lnTo>
                    <a:lnTo>
                      <a:pt x="8726" y="384544"/>
                    </a:lnTo>
                    <a:lnTo>
                      <a:pt x="8726" y="8726"/>
                    </a:lnTo>
                    <a:lnTo>
                      <a:pt x="57594" y="8726"/>
                    </a:lnTo>
                    <a:close/>
                  </a:path>
                </a:pathLst>
              </a:custGeom>
              <a:solidFill>
                <a:srgbClr val="2FA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7AA1ACD7-37F3-BC42-A9B1-E90E64ECB781}"/>
                  </a:ext>
                </a:extLst>
              </p:cNvPr>
              <p:cNvSpPr/>
              <p:nvPr/>
            </p:nvSpPr>
            <p:spPr>
              <a:xfrm>
                <a:off x="1822204" y="4479577"/>
                <a:ext cx="290880" cy="383962"/>
              </a:xfrm>
              <a:custGeom>
                <a:avLst/>
                <a:gdLst>
                  <a:gd name="connsiteX0" fmla="*/ 122752 w 290880"/>
                  <a:gd name="connsiteY0" fmla="*/ 49450 h 383962"/>
                  <a:gd name="connsiteX1" fmla="*/ 8726 w 290880"/>
                  <a:gd name="connsiteY1" fmla="*/ 49450 h 383962"/>
                  <a:gd name="connsiteX2" fmla="*/ 8726 w 290880"/>
                  <a:gd name="connsiteY2" fmla="*/ 8726 h 383962"/>
                  <a:gd name="connsiteX3" fmla="*/ 286808 w 290880"/>
                  <a:gd name="connsiteY3" fmla="*/ 8726 h 383962"/>
                  <a:gd name="connsiteX4" fmla="*/ 286808 w 290880"/>
                  <a:gd name="connsiteY4" fmla="*/ 49450 h 383962"/>
                  <a:gd name="connsiteX5" fmla="*/ 171619 w 290880"/>
                  <a:gd name="connsiteY5" fmla="*/ 49450 h 383962"/>
                  <a:gd name="connsiteX6" fmla="*/ 171619 w 290880"/>
                  <a:gd name="connsiteY6" fmla="*/ 383381 h 383962"/>
                  <a:gd name="connsiteX7" fmla="*/ 122752 w 290880"/>
                  <a:gd name="connsiteY7" fmla="*/ 383381 h 383962"/>
                  <a:gd name="connsiteX8" fmla="*/ 122752 w 290880"/>
                  <a:gd name="connsiteY8" fmla="*/ 49450 h 38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880" h="383962">
                    <a:moveTo>
                      <a:pt x="122752" y="49450"/>
                    </a:moveTo>
                    <a:lnTo>
                      <a:pt x="8726" y="49450"/>
                    </a:lnTo>
                    <a:lnTo>
                      <a:pt x="8726" y="8726"/>
                    </a:lnTo>
                    <a:lnTo>
                      <a:pt x="286808" y="8726"/>
                    </a:lnTo>
                    <a:lnTo>
                      <a:pt x="286808" y="49450"/>
                    </a:lnTo>
                    <a:lnTo>
                      <a:pt x="171619" y="49450"/>
                    </a:lnTo>
                    <a:lnTo>
                      <a:pt x="171619" y="383381"/>
                    </a:lnTo>
                    <a:lnTo>
                      <a:pt x="122752" y="383381"/>
                    </a:lnTo>
                    <a:lnTo>
                      <a:pt x="122752" y="49450"/>
                    </a:lnTo>
                    <a:close/>
                  </a:path>
                </a:pathLst>
              </a:custGeom>
              <a:solidFill>
                <a:srgbClr val="2FA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1327128A-BACE-BE40-88EB-BAD7B8F1810F}"/>
                  </a:ext>
                </a:extLst>
              </p:cNvPr>
              <p:cNvSpPr/>
              <p:nvPr/>
            </p:nvSpPr>
            <p:spPr>
              <a:xfrm>
                <a:off x="2087487" y="4685520"/>
                <a:ext cx="151258" cy="46541"/>
              </a:xfrm>
              <a:custGeom>
                <a:avLst/>
                <a:gdLst>
                  <a:gd name="connsiteX0" fmla="*/ 146022 w 151257"/>
                  <a:gd name="connsiteY0" fmla="*/ 8726 h 46540"/>
                  <a:gd name="connsiteX1" fmla="*/ 146022 w 151257"/>
                  <a:gd name="connsiteY1" fmla="*/ 44795 h 46540"/>
                  <a:gd name="connsiteX2" fmla="*/ 8726 w 151257"/>
                  <a:gd name="connsiteY2" fmla="*/ 44795 h 46540"/>
                  <a:gd name="connsiteX3" fmla="*/ 8726 w 151257"/>
                  <a:gd name="connsiteY3" fmla="*/ 8726 h 46540"/>
                  <a:gd name="connsiteX4" fmla="*/ 146022 w 151257"/>
                  <a:gd name="connsiteY4" fmla="*/ 8726 h 4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57" h="46540">
                    <a:moveTo>
                      <a:pt x="146022" y="8726"/>
                    </a:moveTo>
                    <a:lnTo>
                      <a:pt x="146022" y="44795"/>
                    </a:lnTo>
                    <a:lnTo>
                      <a:pt x="8726" y="44795"/>
                    </a:lnTo>
                    <a:lnTo>
                      <a:pt x="8726" y="8726"/>
                    </a:lnTo>
                    <a:lnTo>
                      <a:pt x="146022" y="8726"/>
                    </a:lnTo>
                    <a:close/>
                  </a:path>
                </a:pathLst>
              </a:custGeom>
              <a:solidFill>
                <a:srgbClr val="2FA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DC369D1-E4CD-264E-837C-13EA0D28E756}"/>
                  </a:ext>
                </a:extLst>
              </p:cNvPr>
              <p:cNvSpPr/>
              <p:nvPr/>
            </p:nvSpPr>
            <p:spPr>
              <a:xfrm>
                <a:off x="2252707" y="4477250"/>
                <a:ext cx="325786" cy="383962"/>
              </a:xfrm>
              <a:custGeom>
                <a:avLst/>
                <a:gdLst>
                  <a:gd name="connsiteX0" fmla="*/ 98318 w 325786"/>
                  <a:gd name="connsiteY0" fmla="*/ 267028 h 383962"/>
                  <a:gd name="connsiteX1" fmla="*/ 58758 w 325786"/>
                  <a:gd name="connsiteY1" fmla="*/ 384544 h 383962"/>
                  <a:gd name="connsiteX2" fmla="*/ 8726 w 325786"/>
                  <a:gd name="connsiteY2" fmla="*/ 384544 h 383962"/>
                  <a:gd name="connsiteX3" fmla="*/ 136714 w 325786"/>
                  <a:gd name="connsiteY3" fmla="*/ 8726 h 383962"/>
                  <a:gd name="connsiteX4" fmla="*/ 194890 w 325786"/>
                  <a:gd name="connsiteY4" fmla="*/ 8726 h 383962"/>
                  <a:gd name="connsiteX5" fmla="*/ 322877 w 325786"/>
                  <a:gd name="connsiteY5" fmla="*/ 384544 h 383962"/>
                  <a:gd name="connsiteX6" fmla="*/ 270519 w 325786"/>
                  <a:gd name="connsiteY6" fmla="*/ 384544 h 383962"/>
                  <a:gd name="connsiteX7" fmla="*/ 232123 w 325786"/>
                  <a:gd name="connsiteY7" fmla="*/ 267028 h 383962"/>
                  <a:gd name="connsiteX8" fmla="*/ 98318 w 325786"/>
                  <a:gd name="connsiteY8" fmla="*/ 267028 h 383962"/>
                  <a:gd name="connsiteX9" fmla="*/ 221651 w 325786"/>
                  <a:gd name="connsiteY9" fmla="*/ 229796 h 383962"/>
                  <a:gd name="connsiteX10" fmla="*/ 184418 w 325786"/>
                  <a:gd name="connsiteY10" fmla="*/ 121588 h 383962"/>
                  <a:gd name="connsiteX11" fmla="*/ 164638 w 325786"/>
                  <a:gd name="connsiteY11" fmla="*/ 52940 h 383962"/>
                  <a:gd name="connsiteX12" fmla="*/ 163475 w 325786"/>
                  <a:gd name="connsiteY12" fmla="*/ 52940 h 383962"/>
                  <a:gd name="connsiteX13" fmla="*/ 144858 w 325786"/>
                  <a:gd name="connsiteY13" fmla="*/ 120425 h 383962"/>
                  <a:gd name="connsiteX14" fmla="*/ 107626 w 325786"/>
                  <a:gd name="connsiteY14" fmla="*/ 228632 h 383962"/>
                  <a:gd name="connsiteX15" fmla="*/ 221651 w 325786"/>
                  <a:gd name="connsiteY15" fmla="*/ 228632 h 38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5786" h="383962">
                    <a:moveTo>
                      <a:pt x="98318" y="267028"/>
                    </a:moveTo>
                    <a:lnTo>
                      <a:pt x="58758" y="384544"/>
                    </a:lnTo>
                    <a:lnTo>
                      <a:pt x="8726" y="384544"/>
                    </a:lnTo>
                    <a:lnTo>
                      <a:pt x="136714" y="8726"/>
                    </a:lnTo>
                    <a:lnTo>
                      <a:pt x="194890" y="8726"/>
                    </a:lnTo>
                    <a:lnTo>
                      <a:pt x="322877" y="384544"/>
                    </a:lnTo>
                    <a:lnTo>
                      <a:pt x="270519" y="384544"/>
                    </a:lnTo>
                    <a:lnTo>
                      <a:pt x="232123" y="267028"/>
                    </a:lnTo>
                    <a:lnTo>
                      <a:pt x="98318" y="267028"/>
                    </a:lnTo>
                    <a:close/>
                    <a:moveTo>
                      <a:pt x="221651" y="229796"/>
                    </a:moveTo>
                    <a:lnTo>
                      <a:pt x="184418" y="121588"/>
                    </a:lnTo>
                    <a:cubicBezTo>
                      <a:pt x="176274" y="97154"/>
                      <a:pt x="170456" y="75047"/>
                      <a:pt x="164638" y="52940"/>
                    </a:cubicBezTo>
                    <a:lnTo>
                      <a:pt x="163475" y="52940"/>
                    </a:lnTo>
                    <a:cubicBezTo>
                      <a:pt x="157657" y="75047"/>
                      <a:pt x="151840" y="98318"/>
                      <a:pt x="144858" y="120425"/>
                    </a:cubicBezTo>
                    <a:lnTo>
                      <a:pt x="107626" y="228632"/>
                    </a:lnTo>
                    <a:lnTo>
                      <a:pt x="221651" y="228632"/>
                    </a:lnTo>
                    <a:close/>
                  </a:path>
                </a:pathLst>
              </a:custGeom>
              <a:solidFill>
                <a:srgbClr val="2FA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D64B659-292C-6344-A0A8-CDE0CCA39360}"/>
                  </a:ext>
                </a:extLst>
              </p:cNvPr>
              <p:cNvSpPr/>
              <p:nvPr/>
            </p:nvSpPr>
            <p:spPr>
              <a:xfrm>
                <a:off x="2594783" y="4578476"/>
                <a:ext cx="221069" cy="290880"/>
              </a:xfrm>
              <a:custGeom>
                <a:avLst/>
                <a:gdLst>
                  <a:gd name="connsiteX0" fmla="*/ 220487 w 221069"/>
                  <a:gd name="connsiteY0" fmla="*/ 274009 h 290880"/>
                  <a:gd name="connsiteX1" fmla="*/ 142531 w 221069"/>
                  <a:gd name="connsiteY1" fmla="*/ 289135 h 290880"/>
                  <a:gd name="connsiteX2" fmla="*/ 8726 w 221069"/>
                  <a:gd name="connsiteY2" fmla="*/ 151839 h 290880"/>
                  <a:gd name="connsiteX3" fmla="*/ 153003 w 221069"/>
                  <a:gd name="connsiteY3" fmla="*/ 8726 h 290880"/>
                  <a:gd name="connsiteX4" fmla="*/ 220487 w 221069"/>
                  <a:gd name="connsiteY4" fmla="*/ 22689 h 290880"/>
                  <a:gd name="connsiteX5" fmla="*/ 208852 w 221069"/>
                  <a:gd name="connsiteY5" fmla="*/ 61085 h 290880"/>
                  <a:gd name="connsiteX6" fmla="*/ 151840 w 221069"/>
                  <a:gd name="connsiteY6" fmla="*/ 48286 h 290880"/>
                  <a:gd name="connsiteX7" fmla="*/ 56431 w 221069"/>
                  <a:gd name="connsiteY7" fmla="*/ 150676 h 290880"/>
                  <a:gd name="connsiteX8" fmla="*/ 149513 w 221069"/>
                  <a:gd name="connsiteY8" fmla="*/ 251902 h 290880"/>
                  <a:gd name="connsiteX9" fmla="*/ 210016 w 221069"/>
                  <a:gd name="connsiteY9" fmla="*/ 239104 h 290880"/>
                  <a:gd name="connsiteX10" fmla="*/ 220487 w 221069"/>
                  <a:gd name="connsiteY10" fmla="*/ 274009 h 29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1069" h="290880">
                    <a:moveTo>
                      <a:pt x="220487" y="274009"/>
                    </a:moveTo>
                    <a:cubicBezTo>
                      <a:pt x="207689" y="280990"/>
                      <a:pt x="179764" y="289135"/>
                      <a:pt x="142531" y="289135"/>
                    </a:cubicBezTo>
                    <a:cubicBezTo>
                      <a:pt x="61085" y="289135"/>
                      <a:pt x="8726" y="234450"/>
                      <a:pt x="8726" y="151839"/>
                    </a:cubicBezTo>
                    <a:cubicBezTo>
                      <a:pt x="8726" y="69230"/>
                      <a:pt x="65739" y="8726"/>
                      <a:pt x="153003" y="8726"/>
                    </a:cubicBezTo>
                    <a:cubicBezTo>
                      <a:pt x="182091" y="8726"/>
                      <a:pt x="207689" y="15708"/>
                      <a:pt x="220487" y="22689"/>
                    </a:cubicBezTo>
                    <a:lnTo>
                      <a:pt x="208852" y="61085"/>
                    </a:lnTo>
                    <a:cubicBezTo>
                      <a:pt x="197217" y="54104"/>
                      <a:pt x="178601" y="48286"/>
                      <a:pt x="151840" y="48286"/>
                    </a:cubicBezTo>
                    <a:cubicBezTo>
                      <a:pt x="90173" y="48286"/>
                      <a:pt x="56431" y="93663"/>
                      <a:pt x="56431" y="150676"/>
                    </a:cubicBezTo>
                    <a:cubicBezTo>
                      <a:pt x="56431" y="213506"/>
                      <a:pt x="95991" y="251902"/>
                      <a:pt x="149513" y="251902"/>
                    </a:cubicBezTo>
                    <a:cubicBezTo>
                      <a:pt x="177437" y="251902"/>
                      <a:pt x="196054" y="244921"/>
                      <a:pt x="210016" y="239104"/>
                    </a:cubicBezTo>
                    <a:lnTo>
                      <a:pt x="220487" y="274009"/>
                    </a:lnTo>
                    <a:close/>
                  </a:path>
                </a:pathLst>
              </a:custGeom>
              <a:solidFill>
                <a:srgbClr val="2FA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70EFE73-5E7A-504B-AAB5-652E9D7C567B}"/>
                  </a:ext>
                </a:extLst>
              </p:cNvPr>
              <p:cNvSpPr/>
              <p:nvPr/>
            </p:nvSpPr>
            <p:spPr>
              <a:xfrm>
                <a:off x="2843776" y="4576149"/>
                <a:ext cx="221069" cy="290880"/>
              </a:xfrm>
              <a:custGeom>
                <a:avLst/>
                <a:gdLst>
                  <a:gd name="connsiteX0" fmla="*/ 178601 w 221069"/>
                  <a:gd name="connsiteY0" fmla="*/ 286808 h 290880"/>
                  <a:gd name="connsiteX1" fmla="*/ 175110 w 221069"/>
                  <a:gd name="connsiteY1" fmla="*/ 253066 h 290880"/>
                  <a:gd name="connsiteX2" fmla="*/ 173947 w 221069"/>
                  <a:gd name="connsiteY2" fmla="*/ 253066 h 290880"/>
                  <a:gd name="connsiteX3" fmla="*/ 91336 w 221069"/>
                  <a:gd name="connsiteY3" fmla="*/ 292626 h 290880"/>
                  <a:gd name="connsiteX4" fmla="*/ 8726 w 221069"/>
                  <a:gd name="connsiteY4" fmla="*/ 214670 h 290880"/>
                  <a:gd name="connsiteX5" fmla="*/ 170456 w 221069"/>
                  <a:gd name="connsiteY5" fmla="*/ 114607 h 290880"/>
                  <a:gd name="connsiteX6" fmla="*/ 170456 w 221069"/>
                  <a:gd name="connsiteY6" fmla="*/ 108789 h 290880"/>
                  <a:gd name="connsiteX7" fmla="*/ 108789 w 221069"/>
                  <a:gd name="connsiteY7" fmla="*/ 45959 h 290880"/>
                  <a:gd name="connsiteX8" fmla="*/ 38978 w 221069"/>
                  <a:gd name="connsiteY8" fmla="*/ 65739 h 290880"/>
                  <a:gd name="connsiteX9" fmla="*/ 27343 w 221069"/>
                  <a:gd name="connsiteY9" fmla="*/ 33160 h 290880"/>
                  <a:gd name="connsiteX10" fmla="*/ 115770 w 221069"/>
                  <a:gd name="connsiteY10" fmla="*/ 8726 h 290880"/>
                  <a:gd name="connsiteX11" fmla="*/ 218160 w 221069"/>
                  <a:gd name="connsiteY11" fmla="*/ 119261 h 290880"/>
                  <a:gd name="connsiteX12" fmla="*/ 218160 w 221069"/>
                  <a:gd name="connsiteY12" fmla="*/ 220488 h 290880"/>
                  <a:gd name="connsiteX13" fmla="*/ 222814 w 221069"/>
                  <a:gd name="connsiteY13" fmla="*/ 284481 h 290880"/>
                  <a:gd name="connsiteX14" fmla="*/ 178601 w 221069"/>
                  <a:gd name="connsiteY14" fmla="*/ 284481 h 290880"/>
                  <a:gd name="connsiteX15" fmla="*/ 170456 w 221069"/>
                  <a:gd name="connsiteY15" fmla="*/ 149513 h 290880"/>
                  <a:gd name="connsiteX16" fmla="*/ 56431 w 221069"/>
                  <a:gd name="connsiteY16" fmla="*/ 210016 h 290880"/>
                  <a:gd name="connsiteX17" fmla="*/ 102972 w 221069"/>
                  <a:gd name="connsiteY17" fmla="*/ 256557 h 290880"/>
                  <a:gd name="connsiteX18" fmla="*/ 168129 w 221069"/>
                  <a:gd name="connsiteY18" fmla="*/ 211179 h 290880"/>
                  <a:gd name="connsiteX19" fmla="*/ 170456 w 221069"/>
                  <a:gd name="connsiteY19" fmla="*/ 196053 h 290880"/>
                  <a:gd name="connsiteX20" fmla="*/ 170456 w 221069"/>
                  <a:gd name="connsiteY20" fmla="*/ 149513 h 29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1069" h="290880">
                    <a:moveTo>
                      <a:pt x="178601" y="286808"/>
                    </a:moveTo>
                    <a:lnTo>
                      <a:pt x="175110" y="253066"/>
                    </a:lnTo>
                    <a:lnTo>
                      <a:pt x="173947" y="253066"/>
                    </a:lnTo>
                    <a:cubicBezTo>
                      <a:pt x="158821" y="274010"/>
                      <a:pt x="129733" y="292626"/>
                      <a:pt x="91336" y="292626"/>
                    </a:cubicBezTo>
                    <a:cubicBezTo>
                      <a:pt x="36651" y="292626"/>
                      <a:pt x="8726" y="254230"/>
                      <a:pt x="8726" y="214670"/>
                    </a:cubicBezTo>
                    <a:cubicBezTo>
                      <a:pt x="8726" y="149513"/>
                      <a:pt x="66903" y="113443"/>
                      <a:pt x="170456" y="114607"/>
                    </a:cubicBezTo>
                    <a:lnTo>
                      <a:pt x="170456" y="108789"/>
                    </a:lnTo>
                    <a:cubicBezTo>
                      <a:pt x="170456" y="86683"/>
                      <a:pt x="164638" y="45959"/>
                      <a:pt x="108789" y="45959"/>
                    </a:cubicBezTo>
                    <a:cubicBezTo>
                      <a:pt x="83192" y="45959"/>
                      <a:pt x="57594" y="54104"/>
                      <a:pt x="38978" y="65739"/>
                    </a:cubicBezTo>
                    <a:lnTo>
                      <a:pt x="27343" y="33160"/>
                    </a:lnTo>
                    <a:cubicBezTo>
                      <a:pt x="49450" y="19198"/>
                      <a:pt x="82028" y="8726"/>
                      <a:pt x="115770" y="8726"/>
                    </a:cubicBezTo>
                    <a:cubicBezTo>
                      <a:pt x="198381" y="8726"/>
                      <a:pt x="218160" y="64576"/>
                      <a:pt x="218160" y="119261"/>
                    </a:cubicBezTo>
                    <a:lnTo>
                      <a:pt x="218160" y="220488"/>
                    </a:lnTo>
                    <a:cubicBezTo>
                      <a:pt x="218160" y="243758"/>
                      <a:pt x="219324" y="267028"/>
                      <a:pt x="222814" y="284481"/>
                    </a:cubicBezTo>
                    <a:lnTo>
                      <a:pt x="178601" y="284481"/>
                    </a:lnTo>
                    <a:close/>
                    <a:moveTo>
                      <a:pt x="170456" y="149513"/>
                    </a:moveTo>
                    <a:cubicBezTo>
                      <a:pt x="116934" y="148349"/>
                      <a:pt x="56431" y="157657"/>
                      <a:pt x="56431" y="210016"/>
                    </a:cubicBezTo>
                    <a:cubicBezTo>
                      <a:pt x="56431" y="241431"/>
                      <a:pt x="77374" y="256557"/>
                      <a:pt x="102972" y="256557"/>
                    </a:cubicBezTo>
                    <a:cubicBezTo>
                      <a:pt x="137877" y="256557"/>
                      <a:pt x="159984" y="234450"/>
                      <a:pt x="168129" y="211179"/>
                    </a:cubicBezTo>
                    <a:cubicBezTo>
                      <a:pt x="169292" y="206525"/>
                      <a:pt x="170456" y="200708"/>
                      <a:pt x="170456" y="196053"/>
                    </a:cubicBezTo>
                    <a:lnTo>
                      <a:pt x="170456" y="149513"/>
                    </a:lnTo>
                    <a:close/>
                  </a:path>
                </a:pathLst>
              </a:custGeom>
              <a:solidFill>
                <a:srgbClr val="2FA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AFCCAD3E-FD46-6A4F-8631-86894650B60D}"/>
                  </a:ext>
                </a:extLst>
              </p:cNvPr>
              <p:cNvSpPr/>
              <p:nvPr/>
            </p:nvSpPr>
            <p:spPr>
              <a:xfrm>
                <a:off x="3112550" y="4457470"/>
                <a:ext cx="267610" cy="418868"/>
              </a:xfrm>
              <a:custGeom>
                <a:avLst/>
                <a:gdLst>
                  <a:gd name="connsiteX0" fmla="*/ 261211 w 267610"/>
                  <a:gd name="connsiteY0" fmla="*/ 9890 h 418867"/>
                  <a:gd name="connsiteX1" fmla="*/ 261211 w 267610"/>
                  <a:gd name="connsiteY1" fmla="*/ 335676 h 418867"/>
                  <a:gd name="connsiteX2" fmla="*/ 263538 w 267610"/>
                  <a:gd name="connsiteY2" fmla="*/ 405487 h 418867"/>
                  <a:gd name="connsiteX3" fmla="*/ 219324 w 267610"/>
                  <a:gd name="connsiteY3" fmla="*/ 405487 h 418867"/>
                  <a:gd name="connsiteX4" fmla="*/ 216997 w 267610"/>
                  <a:gd name="connsiteY4" fmla="*/ 358947 h 418867"/>
                  <a:gd name="connsiteX5" fmla="*/ 215833 w 267610"/>
                  <a:gd name="connsiteY5" fmla="*/ 358947 h 418867"/>
                  <a:gd name="connsiteX6" fmla="*/ 123915 w 267610"/>
                  <a:gd name="connsiteY6" fmla="*/ 411305 h 418867"/>
                  <a:gd name="connsiteX7" fmla="*/ 8726 w 267610"/>
                  <a:gd name="connsiteY7" fmla="*/ 274009 h 418867"/>
                  <a:gd name="connsiteX8" fmla="*/ 129733 w 267610"/>
                  <a:gd name="connsiteY8" fmla="*/ 128569 h 418867"/>
                  <a:gd name="connsiteX9" fmla="*/ 211179 w 267610"/>
                  <a:gd name="connsiteY9" fmla="*/ 169292 h 418867"/>
                  <a:gd name="connsiteX10" fmla="*/ 212343 w 267610"/>
                  <a:gd name="connsiteY10" fmla="*/ 169292 h 418867"/>
                  <a:gd name="connsiteX11" fmla="*/ 212343 w 267610"/>
                  <a:gd name="connsiteY11" fmla="*/ 8726 h 418867"/>
                  <a:gd name="connsiteX12" fmla="*/ 261211 w 267610"/>
                  <a:gd name="connsiteY12" fmla="*/ 8726 h 418867"/>
                  <a:gd name="connsiteX13" fmla="*/ 212343 w 267610"/>
                  <a:gd name="connsiteY13" fmla="*/ 244921 h 418867"/>
                  <a:gd name="connsiteX14" fmla="*/ 210016 w 267610"/>
                  <a:gd name="connsiteY14" fmla="*/ 223978 h 418867"/>
                  <a:gd name="connsiteX15" fmla="*/ 139041 w 267610"/>
                  <a:gd name="connsiteY15" fmla="*/ 166965 h 418867"/>
                  <a:gd name="connsiteX16" fmla="*/ 58758 w 267610"/>
                  <a:gd name="connsiteY16" fmla="*/ 271682 h 418867"/>
                  <a:gd name="connsiteX17" fmla="*/ 137877 w 267610"/>
                  <a:gd name="connsiteY17" fmla="*/ 371745 h 418867"/>
                  <a:gd name="connsiteX18" fmla="*/ 210016 w 267610"/>
                  <a:gd name="connsiteY18" fmla="*/ 313569 h 418867"/>
                  <a:gd name="connsiteX19" fmla="*/ 212343 w 267610"/>
                  <a:gd name="connsiteY19" fmla="*/ 292626 h 418867"/>
                  <a:gd name="connsiteX20" fmla="*/ 212343 w 267610"/>
                  <a:gd name="connsiteY20" fmla="*/ 244921 h 41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7610" h="418867">
                    <a:moveTo>
                      <a:pt x="261211" y="9890"/>
                    </a:moveTo>
                    <a:lnTo>
                      <a:pt x="261211" y="335676"/>
                    </a:lnTo>
                    <a:cubicBezTo>
                      <a:pt x="261211" y="360110"/>
                      <a:pt x="261211" y="386871"/>
                      <a:pt x="263538" y="405487"/>
                    </a:cubicBezTo>
                    <a:lnTo>
                      <a:pt x="219324" y="405487"/>
                    </a:lnTo>
                    <a:lnTo>
                      <a:pt x="216997" y="358947"/>
                    </a:lnTo>
                    <a:lnTo>
                      <a:pt x="215833" y="358947"/>
                    </a:lnTo>
                    <a:cubicBezTo>
                      <a:pt x="200708" y="389198"/>
                      <a:pt x="168129" y="411305"/>
                      <a:pt x="123915" y="411305"/>
                    </a:cubicBezTo>
                    <a:cubicBezTo>
                      <a:pt x="58758" y="411305"/>
                      <a:pt x="8726" y="356619"/>
                      <a:pt x="8726" y="274009"/>
                    </a:cubicBezTo>
                    <a:cubicBezTo>
                      <a:pt x="8726" y="184418"/>
                      <a:pt x="63412" y="128569"/>
                      <a:pt x="129733" y="128569"/>
                    </a:cubicBezTo>
                    <a:cubicBezTo>
                      <a:pt x="170456" y="128569"/>
                      <a:pt x="198381" y="148349"/>
                      <a:pt x="211179" y="169292"/>
                    </a:cubicBezTo>
                    <a:lnTo>
                      <a:pt x="212343" y="169292"/>
                    </a:lnTo>
                    <a:lnTo>
                      <a:pt x="212343" y="8726"/>
                    </a:lnTo>
                    <a:lnTo>
                      <a:pt x="261211" y="8726"/>
                    </a:lnTo>
                    <a:close/>
                    <a:moveTo>
                      <a:pt x="212343" y="244921"/>
                    </a:moveTo>
                    <a:cubicBezTo>
                      <a:pt x="212343" y="239104"/>
                      <a:pt x="212343" y="230959"/>
                      <a:pt x="210016" y="223978"/>
                    </a:cubicBezTo>
                    <a:cubicBezTo>
                      <a:pt x="203035" y="192563"/>
                      <a:pt x="176274" y="166965"/>
                      <a:pt x="139041" y="166965"/>
                    </a:cubicBezTo>
                    <a:cubicBezTo>
                      <a:pt x="87846" y="166965"/>
                      <a:pt x="58758" y="211179"/>
                      <a:pt x="58758" y="271682"/>
                    </a:cubicBezTo>
                    <a:cubicBezTo>
                      <a:pt x="58758" y="326368"/>
                      <a:pt x="85519" y="371745"/>
                      <a:pt x="137877" y="371745"/>
                    </a:cubicBezTo>
                    <a:cubicBezTo>
                      <a:pt x="170456" y="371745"/>
                      <a:pt x="200708" y="349638"/>
                      <a:pt x="210016" y="313569"/>
                    </a:cubicBezTo>
                    <a:cubicBezTo>
                      <a:pt x="211179" y="306588"/>
                      <a:pt x="212343" y="299607"/>
                      <a:pt x="212343" y="292626"/>
                    </a:cubicBezTo>
                    <a:lnTo>
                      <a:pt x="212343" y="244921"/>
                    </a:lnTo>
                    <a:close/>
                  </a:path>
                </a:pathLst>
              </a:custGeom>
              <a:solidFill>
                <a:srgbClr val="2FA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93DF86DF-9FED-E943-AAE1-C0B1BDC95732}"/>
                  </a:ext>
                </a:extLst>
              </p:cNvPr>
              <p:cNvSpPr/>
              <p:nvPr/>
            </p:nvSpPr>
            <p:spPr>
              <a:xfrm>
                <a:off x="3426701" y="4577313"/>
                <a:ext cx="255975" cy="290880"/>
              </a:xfrm>
              <a:custGeom>
                <a:avLst/>
                <a:gdLst>
                  <a:gd name="connsiteX0" fmla="*/ 55267 w 255974"/>
                  <a:gd name="connsiteY0" fmla="*/ 159984 h 290880"/>
                  <a:gd name="connsiteX1" fmla="*/ 148349 w 255974"/>
                  <a:gd name="connsiteY1" fmla="*/ 253066 h 290880"/>
                  <a:gd name="connsiteX2" fmla="*/ 222815 w 255974"/>
                  <a:gd name="connsiteY2" fmla="*/ 239104 h 290880"/>
                  <a:gd name="connsiteX3" fmla="*/ 230959 w 255974"/>
                  <a:gd name="connsiteY3" fmla="*/ 274010 h 290880"/>
                  <a:gd name="connsiteX4" fmla="*/ 141368 w 255974"/>
                  <a:gd name="connsiteY4" fmla="*/ 290299 h 290880"/>
                  <a:gd name="connsiteX5" fmla="*/ 8726 w 255974"/>
                  <a:gd name="connsiteY5" fmla="*/ 154167 h 290880"/>
                  <a:gd name="connsiteX6" fmla="*/ 135550 w 255974"/>
                  <a:gd name="connsiteY6" fmla="*/ 8726 h 290880"/>
                  <a:gd name="connsiteX7" fmla="*/ 247248 w 255974"/>
                  <a:gd name="connsiteY7" fmla="*/ 135550 h 290880"/>
                  <a:gd name="connsiteX8" fmla="*/ 246085 w 255974"/>
                  <a:gd name="connsiteY8" fmla="*/ 158821 h 290880"/>
                  <a:gd name="connsiteX9" fmla="*/ 55267 w 255974"/>
                  <a:gd name="connsiteY9" fmla="*/ 158821 h 290880"/>
                  <a:gd name="connsiteX10" fmla="*/ 199544 w 255974"/>
                  <a:gd name="connsiteY10" fmla="*/ 123915 h 290880"/>
                  <a:gd name="connsiteX11" fmla="*/ 132060 w 255974"/>
                  <a:gd name="connsiteY11" fmla="*/ 44796 h 290880"/>
                  <a:gd name="connsiteX12" fmla="*/ 56431 w 255974"/>
                  <a:gd name="connsiteY12" fmla="*/ 123915 h 290880"/>
                  <a:gd name="connsiteX13" fmla="*/ 199544 w 255974"/>
                  <a:gd name="connsiteY13" fmla="*/ 123915 h 29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5974" h="290880">
                    <a:moveTo>
                      <a:pt x="55267" y="159984"/>
                    </a:moveTo>
                    <a:cubicBezTo>
                      <a:pt x="56431" y="226305"/>
                      <a:pt x="98318" y="253066"/>
                      <a:pt x="148349" y="253066"/>
                    </a:cubicBezTo>
                    <a:cubicBezTo>
                      <a:pt x="183255" y="253066"/>
                      <a:pt x="204198" y="247248"/>
                      <a:pt x="222815" y="239104"/>
                    </a:cubicBezTo>
                    <a:lnTo>
                      <a:pt x="230959" y="274010"/>
                    </a:lnTo>
                    <a:cubicBezTo>
                      <a:pt x="213506" y="282154"/>
                      <a:pt x="184418" y="290299"/>
                      <a:pt x="141368" y="290299"/>
                    </a:cubicBezTo>
                    <a:cubicBezTo>
                      <a:pt x="58758" y="290299"/>
                      <a:pt x="8726" y="235613"/>
                      <a:pt x="8726" y="154167"/>
                    </a:cubicBezTo>
                    <a:cubicBezTo>
                      <a:pt x="8726" y="72720"/>
                      <a:pt x="56431" y="8726"/>
                      <a:pt x="135550" y="8726"/>
                    </a:cubicBezTo>
                    <a:cubicBezTo>
                      <a:pt x="223978" y="8726"/>
                      <a:pt x="247248" y="86683"/>
                      <a:pt x="247248" y="135550"/>
                    </a:cubicBezTo>
                    <a:cubicBezTo>
                      <a:pt x="247248" y="146022"/>
                      <a:pt x="246085" y="153003"/>
                      <a:pt x="246085" y="158821"/>
                    </a:cubicBezTo>
                    <a:lnTo>
                      <a:pt x="55267" y="158821"/>
                    </a:lnTo>
                    <a:close/>
                    <a:moveTo>
                      <a:pt x="199544" y="123915"/>
                    </a:moveTo>
                    <a:cubicBezTo>
                      <a:pt x="200708" y="92500"/>
                      <a:pt x="186745" y="44796"/>
                      <a:pt x="132060" y="44796"/>
                    </a:cubicBezTo>
                    <a:cubicBezTo>
                      <a:pt x="82028" y="44796"/>
                      <a:pt x="61085" y="90173"/>
                      <a:pt x="56431" y="123915"/>
                    </a:cubicBezTo>
                    <a:lnTo>
                      <a:pt x="199544" y="123915"/>
                    </a:lnTo>
                    <a:close/>
                  </a:path>
                </a:pathLst>
              </a:custGeom>
              <a:solidFill>
                <a:srgbClr val="2FA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8C769F4E-684D-1045-A9B9-0605E3852226}"/>
                  </a:ext>
                </a:extLst>
              </p:cNvPr>
              <p:cNvSpPr/>
              <p:nvPr/>
            </p:nvSpPr>
            <p:spPr>
              <a:xfrm>
                <a:off x="3723399" y="4577313"/>
                <a:ext cx="395597" cy="290880"/>
              </a:xfrm>
              <a:custGeom>
                <a:avLst/>
                <a:gdLst>
                  <a:gd name="connsiteX0" fmla="*/ 11053 w 395597"/>
                  <a:gd name="connsiteY0" fmla="*/ 89009 h 290880"/>
                  <a:gd name="connsiteX1" fmla="*/ 8726 w 395597"/>
                  <a:gd name="connsiteY1" fmla="*/ 15708 h 290880"/>
                  <a:gd name="connsiteX2" fmla="*/ 51777 w 395597"/>
                  <a:gd name="connsiteY2" fmla="*/ 15708 h 290880"/>
                  <a:gd name="connsiteX3" fmla="*/ 54104 w 395597"/>
                  <a:gd name="connsiteY3" fmla="*/ 58758 h 290880"/>
                  <a:gd name="connsiteX4" fmla="*/ 55267 w 395597"/>
                  <a:gd name="connsiteY4" fmla="*/ 58758 h 290880"/>
                  <a:gd name="connsiteX5" fmla="*/ 140204 w 395597"/>
                  <a:gd name="connsiteY5" fmla="*/ 8726 h 290880"/>
                  <a:gd name="connsiteX6" fmla="*/ 216997 w 395597"/>
                  <a:gd name="connsiteY6" fmla="*/ 62248 h 290880"/>
                  <a:gd name="connsiteX7" fmla="*/ 218160 w 395597"/>
                  <a:gd name="connsiteY7" fmla="*/ 62248 h 290880"/>
                  <a:gd name="connsiteX8" fmla="*/ 248412 w 395597"/>
                  <a:gd name="connsiteY8" fmla="*/ 27343 h 290880"/>
                  <a:gd name="connsiteX9" fmla="*/ 307752 w 395597"/>
                  <a:gd name="connsiteY9" fmla="*/ 8726 h 290880"/>
                  <a:gd name="connsiteX10" fmla="*/ 396179 w 395597"/>
                  <a:gd name="connsiteY10" fmla="*/ 126242 h 290880"/>
                  <a:gd name="connsiteX11" fmla="*/ 396179 w 395597"/>
                  <a:gd name="connsiteY11" fmla="*/ 284481 h 290880"/>
                  <a:gd name="connsiteX12" fmla="*/ 348475 w 395597"/>
                  <a:gd name="connsiteY12" fmla="*/ 284481 h 290880"/>
                  <a:gd name="connsiteX13" fmla="*/ 348475 w 395597"/>
                  <a:gd name="connsiteY13" fmla="*/ 132060 h 290880"/>
                  <a:gd name="connsiteX14" fmla="*/ 290299 w 395597"/>
                  <a:gd name="connsiteY14" fmla="*/ 49450 h 290880"/>
                  <a:gd name="connsiteX15" fmla="*/ 232123 w 395597"/>
                  <a:gd name="connsiteY15" fmla="*/ 93664 h 290880"/>
                  <a:gd name="connsiteX16" fmla="*/ 228632 w 395597"/>
                  <a:gd name="connsiteY16" fmla="*/ 118097 h 290880"/>
                  <a:gd name="connsiteX17" fmla="*/ 228632 w 395597"/>
                  <a:gd name="connsiteY17" fmla="*/ 284481 h 290880"/>
                  <a:gd name="connsiteX18" fmla="*/ 180928 w 395597"/>
                  <a:gd name="connsiteY18" fmla="*/ 284481 h 290880"/>
                  <a:gd name="connsiteX19" fmla="*/ 180928 w 395597"/>
                  <a:gd name="connsiteY19" fmla="*/ 122752 h 290880"/>
                  <a:gd name="connsiteX20" fmla="*/ 125079 w 395597"/>
                  <a:gd name="connsiteY20" fmla="*/ 48286 h 290880"/>
                  <a:gd name="connsiteX21" fmla="*/ 64575 w 395597"/>
                  <a:gd name="connsiteY21" fmla="*/ 97154 h 290880"/>
                  <a:gd name="connsiteX22" fmla="*/ 61085 w 395597"/>
                  <a:gd name="connsiteY22" fmla="*/ 121588 h 290880"/>
                  <a:gd name="connsiteX23" fmla="*/ 61085 w 395597"/>
                  <a:gd name="connsiteY23" fmla="*/ 284481 h 290880"/>
                  <a:gd name="connsiteX24" fmla="*/ 13381 w 395597"/>
                  <a:gd name="connsiteY24" fmla="*/ 284481 h 290880"/>
                  <a:gd name="connsiteX25" fmla="*/ 13381 w 395597"/>
                  <a:gd name="connsiteY25" fmla="*/ 89009 h 29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5597" h="290880">
                    <a:moveTo>
                      <a:pt x="11053" y="89009"/>
                    </a:moveTo>
                    <a:cubicBezTo>
                      <a:pt x="11053" y="61085"/>
                      <a:pt x="11053" y="37814"/>
                      <a:pt x="8726" y="15708"/>
                    </a:cubicBezTo>
                    <a:lnTo>
                      <a:pt x="51777" y="15708"/>
                    </a:lnTo>
                    <a:lnTo>
                      <a:pt x="54104" y="58758"/>
                    </a:lnTo>
                    <a:lnTo>
                      <a:pt x="55267" y="58758"/>
                    </a:lnTo>
                    <a:cubicBezTo>
                      <a:pt x="70393" y="33160"/>
                      <a:pt x="94827" y="8726"/>
                      <a:pt x="140204" y="8726"/>
                    </a:cubicBezTo>
                    <a:cubicBezTo>
                      <a:pt x="177437" y="8726"/>
                      <a:pt x="205362" y="30833"/>
                      <a:pt x="216997" y="62248"/>
                    </a:cubicBezTo>
                    <a:lnTo>
                      <a:pt x="218160" y="62248"/>
                    </a:lnTo>
                    <a:cubicBezTo>
                      <a:pt x="226305" y="47123"/>
                      <a:pt x="236777" y="35488"/>
                      <a:pt x="248412" y="27343"/>
                    </a:cubicBezTo>
                    <a:cubicBezTo>
                      <a:pt x="264701" y="15708"/>
                      <a:pt x="282154" y="8726"/>
                      <a:pt x="307752" y="8726"/>
                    </a:cubicBezTo>
                    <a:cubicBezTo>
                      <a:pt x="343821" y="8726"/>
                      <a:pt x="396179" y="31997"/>
                      <a:pt x="396179" y="126242"/>
                    </a:cubicBezTo>
                    <a:lnTo>
                      <a:pt x="396179" y="284481"/>
                    </a:lnTo>
                    <a:lnTo>
                      <a:pt x="348475" y="284481"/>
                    </a:lnTo>
                    <a:lnTo>
                      <a:pt x="348475" y="132060"/>
                    </a:lnTo>
                    <a:cubicBezTo>
                      <a:pt x="348475" y="79701"/>
                      <a:pt x="329859" y="49450"/>
                      <a:pt x="290299" y="49450"/>
                    </a:cubicBezTo>
                    <a:cubicBezTo>
                      <a:pt x="262374" y="49450"/>
                      <a:pt x="240267" y="70393"/>
                      <a:pt x="232123" y="93664"/>
                    </a:cubicBezTo>
                    <a:cubicBezTo>
                      <a:pt x="229796" y="100645"/>
                      <a:pt x="228632" y="108789"/>
                      <a:pt x="228632" y="118097"/>
                    </a:cubicBezTo>
                    <a:lnTo>
                      <a:pt x="228632" y="284481"/>
                    </a:lnTo>
                    <a:lnTo>
                      <a:pt x="180928" y="284481"/>
                    </a:lnTo>
                    <a:lnTo>
                      <a:pt x="180928" y="122752"/>
                    </a:lnTo>
                    <a:cubicBezTo>
                      <a:pt x="180928" y="79701"/>
                      <a:pt x="162311" y="48286"/>
                      <a:pt x="125079" y="48286"/>
                    </a:cubicBezTo>
                    <a:cubicBezTo>
                      <a:pt x="94827" y="48286"/>
                      <a:pt x="72720" y="72720"/>
                      <a:pt x="64575" y="97154"/>
                    </a:cubicBezTo>
                    <a:cubicBezTo>
                      <a:pt x="62248" y="104135"/>
                      <a:pt x="61085" y="112280"/>
                      <a:pt x="61085" y="121588"/>
                    </a:cubicBezTo>
                    <a:lnTo>
                      <a:pt x="61085" y="284481"/>
                    </a:lnTo>
                    <a:lnTo>
                      <a:pt x="13381" y="284481"/>
                    </a:lnTo>
                    <a:lnTo>
                      <a:pt x="13381" y="89009"/>
                    </a:lnTo>
                    <a:close/>
                  </a:path>
                </a:pathLst>
              </a:custGeom>
              <a:solidFill>
                <a:srgbClr val="2FA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B3FF50C-76C9-BA47-A3C5-F256F69AFDA6}"/>
                  </a:ext>
                </a:extLst>
              </p:cNvPr>
              <p:cNvSpPr/>
              <p:nvPr/>
            </p:nvSpPr>
            <p:spPr>
              <a:xfrm>
                <a:off x="4146921" y="4583130"/>
                <a:ext cx="267610" cy="407233"/>
              </a:xfrm>
              <a:custGeom>
                <a:avLst/>
                <a:gdLst>
                  <a:gd name="connsiteX0" fmla="*/ 62248 w 267610"/>
                  <a:gd name="connsiteY0" fmla="*/ 9890 h 407232"/>
                  <a:gd name="connsiteX1" fmla="*/ 121588 w 267610"/>
                  <a:gd name="connsiteY1" fmla="*/ 169293 h 407232"/>
                  <a:gd name="connsiteX2" fmla="*/ 139041 w 267610"/>
                  <a:gd name="connsiteY2" fmla="*/ 223978 h 407232"/>
                  <a:gd name="connsiteX3" fmla="*/ 140204 w 267610"/>
                  <a:gd name="connsiteY3" fmla="*/ 223978 h 407232"/>
                  <a:gd name="connsiteX4" fmla="*/ 157657 w 267610"/>
                  <a:gd name="connsiteY4" fmla="*/ 168129 h 407232"/>
                  <a:gd name="connsiteX5" fmla="*/ 211179 w 267610"/>
                  <a:gd name="connsiteY5" fmla="*/ 9890 h 407232"/>
                  <a:gd name="connsiteX6" fmla="*/ 263538 w 267610"/>
                  <a:gd name="connsiteY6" fmla="*/ 9890 h 407232"/>
                  <a:gd name="connsiteX7" fmla="*/ 190236 w 267610"/>
                  <a:gd name="connsiteY7" fmla="*/ 201871 h 407232"/>
                  <a:gd name="connsiteX8" fmla="*/ 98318 w 267610"/>
                  <a:gd name="connsiteY8" fmla="*/ 370582 h 407232"/>
                  <a:gd name="connsiteX9" fmla="*/ 37814 w 267610"/>
                  <a:gd name="connsiteY9" fmla="*/ 401997 h 407232"/>
                  <a:gd name="connsiteX10" fmla="*/ 25016 w 267610"/>
                  <a:gd name="connsiteY10" fmla="*/ 361274 h 407232"/>
                  <a:gd name="connsiteX11" fmla="*/ 68066 w 267610"/>
                  <a:gd name="connsiteY11" fmla="*/ 336840 h 407232"/>
                  <a:gd name="connsiteX12" fmla="*/ 108789 w 267610"/>
                  <a:gd name="connsiteY12" fmla="*/ 282154 h 407232"/>
                  <a:gd name="connsiteX13" fmla="*/ 112280 w 267610"/>
                  <a:gd name="connsiteY13" fmla="*/ 270519 h 407232"/>
                  <a:gd name="connsiteX14" fmla="*/ 108789 w 267610"/>
                  <a:gd name="connsiteY14" fmla="*/ 257720 h 407232"/>
                  <a:gd name="connsiteX15" fmla="*/ 8726 w 267610"/>
                  <a:gd name="connsiteY15" fmla="*/ 8726 h 407232"/>
                  <a:gd name="connsiteX16" fmla="*/ 62248 w 267610"/>
                  <a:gd name="connsiteY16" fmla="*/ 872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7610" h="407232">
                    <a:moveTo>
                      <a:pt x="62248" y="9890"/>
                    </a:moveTo>
                    <a:lnTo>
                      <a:pt x="121588" y="169293"/>
                    </a:lnTo>
                    <a:cubicBezTo>
                      <a:pt x="127406" y="186745"/>
                      <a:pt x="134387" y="208852"/>
                      <a:pt x="139041" y="223978"/>
                    </a:cubicBezTo>
                    <a:lnTo>
                      <a:pt x="140204" y="223978"/>
                    </a:lnTo>
                    <a:cubicBezTo>
                      <a:pt x="144858" y="207689"/>
                      <a:pt x="150676" y="186745"/>
                      <a:pt x="157657" y="168129"/>
                    </a:cubicBezTo>
                    <a:lnTo>
                      <a:pt x="211179" y="9890"/>
                    </a:lnTo>
                    <a:lnTo>
                      <a:pt x="263538" y="9890"/>
                    </a:lnTo>
                    <a:lnTo>
                      <a:pt x="190236" y="201871"/>
                    </a:lnTo>
                    <a:cubicBezTo>
                      <a:pt x="155330" y="293789"/>
                      <a:pt x="130896" y="341494"/>
                      <a:pt x="98318" y="370582"/>
                    </a:cubicBezTo>
                    <a:cubicBezTo>
                      <a:pt x="73884" y="391525"/>
                      <a:pt x="50613" y="399670"/>
                      <a:pt x="37814" y="401997"/>
                    </a:cubicBezTo>
                    <a:lnTo>
                      <a:pt x="25016" y="361274"/>
                    </a:lnTo>
                    <a:cubicBezTo>
                      <a:pt x="37814" y="357783"/>
                      <a:pt x="52940" y="349639"/>
                      <a:pt x="68066" y="336840"/>
                    </a:cubicBezTo>
                    <a:cubicBezTo>
                      <a:pt x="80865" y="326368"/>
                      <a:pt x="98318" y="307752"/>
                      <a:pt x="108789" y="282154"/>
                    </a:cubicBezTo>
                    <a:cubicBezTo>
                      <a:pt x="111116" y="277500"/>
                      <a:pt x="112280" y="272846"/>
                      <a:pt x="112280" y="270519"/>
                    </a:cubicBezTo>
                    <a:cubicBezTo>
                      <a:pt x="112280" y="268192"/>
                      <a:pt x="111116" y="263538"/>
                      <a:pt x="108789" y="257720"/>
                    </a:cubicBezTo>
                    <a:lnTo>
                      <a:pt x="8726" y="8726"/>
                    </a:lnTo>
                    <a:lnTo>
                      <a:pt x="62248" y="8726"/>
                    </a:lnTo>
                    <a:close/>
                  </a:path>
                </a:pathLst>
              </a:custGeom>
              <a:solidFill>
                <a:srgbClr val="2FA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6A188A-C2E2-144F-8A80-D08FAA4FA443}"/>
                </a:ext>
              </a:extLst>
            </p:cNvPr>
            <p:cNvGrpSpPr/>
            <p:nvPr/>
          </p:nvGrpSpPr>
          <p:grpSpPr>
            <a:xfrm>
              <a:off x="1756237" y="1446697"/>
              <a:ext cx="2629559" cy="2707515"/>
              <a:chOff x="1756237" y="1446697"/>
              <a:chExt cx="2629559" cy="2707515"/>
            </a:xfrm>
          </p:grpSpPr>
          <p:sp>
            <p:nvSpPr>
              <p:cNvPr id="3" name="Freeform 2">
                <a:extLst>
                  <a:ext uri="{FF2B5EF4-FFF2-40B4-BE49-F238E27FC236}">
                    <a16:creationId xmlns:a16="http://schemas.microsoft.com/office/drawing/2014/main" id="{9725AFAA-1886-2947-8F19-EE90E8ADE30F}"/>
                  </a:ext>
                </a:extLst>
              </p:cNvPr>
              <p:cNvSpPr/>
              <p:nvPr/>
            </p:nvSpPr>
            <p:spPr>
              <a:xfrm>
                <a:off x="3762217" y="2164590"/>
                <a:ext cx="581761" cy="895912"/>
              </a:xfrm>
              <a:custGeom>
                <a:avLst/>
                <a:gdLst>
                  <a:gd name="connsiteX0" fmla="*/ 10632 w 581760"/>
                  <a:gd name="connsiteY0" fmla="*/ 460915 h 895911"/>
                  <a:gd name="connsiteX1" fmla="*/ 11795 w 581760"/>
                  <a:gd name="connsiteY1" fmla="*/ 890254 h 895911"/>
                  <a:gd name="connsiteX2" fmla="*/ 463242 w 581760"/>
                  <a:gd name="connsiteY2" fmla="*/ 538871 h 895911"/>
                  <a:gd name="connsiteX3" fmla="*/ 579594 w 581760"/>
                  <a:gd name="connsiteY3" fmla="*/ 231701 h 895911"/>
                  <a:gd name="connsiteX4" fmla="*/ 399248 w 581760"/>
                  <a:gd name="connsiteY4" fmla="*/ 10632 h 895911"/>
                  <a:gd name="connsiteX5" fmla="*/ 10632 w 581760"/>
                  <a:gd name="connsiteY5" fmla="*/ 460915 h 89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760" h="895911">
                    <a:moveTo>
                      <a:pt x="10632" y="460915"/>
                    </a:moveTo>
                    <a:lnTo>
                      <a:pt x="11795" y="890254"/>
                    </a:lnTo>
                    <a:cubicBezTo>
                      <a:pt x="11795" y="890254"/>
                      <a:pt x="207267" y="819279"/>
                      <a:pt x="463242" y="538871"/>
                    </a:cubicBezTo>
                    <a:cubicBezTo>
                      <a:pt x="548179" y="445789"/>
                      <a:pt x="587739" y="320129"/>
                      <a:pt x="579594" y="231701"/>
                    </a:cubicBezTo>
                    <a:cubicBezTo>
                      <a:pt x="567959" y="113022"/>
                      <a:pt x="541198" y="46701"/>
                      <a:pt x="399248" y="10632"/>
                    </a:cubicBezTo>
                    <a:cubicBezTo>
                      <a:pt x="322456" y="214248"/>
                      <a:pt x="10632" y="460915"/>
                      <a:pt x="10632" y="460915"/>
                    </a:cubicBezTo>
                    <a:close/>
                  </a:path>
                </a:pathLst>
              </a:custGeom>
              <a:solidFill>
                <a:srgbClr val="9D9D9C"/>
              </a:solidFill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60A7C55F-76D0-1A4D-8990-629B2678FA1C}"/>
                  </a:ext>
                </a:extLst>
              </p:cNvPr>
              <p:cNvSpPr/>
              <p:nvPr/>
            </p:nvSpPr>
            <p:spPr>
              <a:xfrm>
                <a:off x="2028067" y="3139621"/>
                <a:ext cx="453774" cy="430503"/>
              </a:xfrm>
              <a:custGeom>
                <a:avLst/>
                <a:gdLst>
                  <a:gd name="connsiteX0" fmla="*/ 46039 w 453773"/>
                  <a:gd name="connsiteY0" fmla="*/ 10632 h 430503"/>
                  <a:gd name="connsiteX1" fmla="*/ 40222 w 453773"/>
                  <a:gd name="connsiteY1" fmla="*/ 272424 h 430503"/>
                  <a:gd name="connsiteX2" fmla="*/ 226385 w 453773"/>
                  <a:gd name="connsiteY2" fmla="*/ 407393 h 430503"/>
                  <a:gd name="connsiteX3" fmla="*/ 446291 w 453773"/>
                  <a:gd name="connsiteY3" fmla="*/ 424846 h 430503"/>
                  <a:gd name="connsiteX4" fmla="*/ 446291 w 453773"/>
                  <a:gd name="connsiteY4" fmla="*/ 49028 h 430503"/>
                  <a:gd name="connsiteX5" fmla="*/ 218241 w 453773"/>
                  <a:gd name="connsiteY5" fmla="*/ 46701 h 430503"/>
                  <a:gd name="connsiteX6" fmla="*/ 46039 w 453773"/>
                  <a:gd name="connsiteY6" fmla="*/ 10632 h 43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3773" h="430503">
                    <a:moveTo>
                      <a:pt x="46039" y="10632"/>
                    </a:moveTo>
                    <a:cubicBezTo>
                      <a:pt x="4153" y="106040"/>
                      <a:pt x="-3992" y="193305"/>
                      <a:pt x="40222" y="272424"/>
                    </a:cubicBezTo>
                    <a:cubicBezTo>
                      <a:pt x="72800" y="330600"/>
                      <a:pt x="128649" y="387613"/>
                      <a:pt x="226385" y="407393"/>
                    </a:cubicBezTo>
                    <a:cubicBezTo>
                      <a:pt x="343901" y="431827"/>
                      <a:pt x="446291" y="424846"/>
                      <a:pt x="446291" y="424846"/>
                    </a:cubicBezTo>
                    <a:lnTo>
                      <a:pt x="446291" y="49028"/>
                    </a:lnTo>
                    <a:cubicBezTo>
                      <a:pt x="446291" y="49028"/>
                      <a:pt x="318303" y="46701"/>
                      <a:pt x="218241" y="46701"/>
                    </a:cubicBezTo>
                    <a:cubicBezTo>
                      <a:pt x="153083" y="47864"/>
                      <a:pt x="101888" y="19940"/>
                      <a:pt x="46039" y="10632"/>
                    </a:cubicBezTo>
                    <a:close/>
                  </a:path>
                </a:pathLst>
              </a:custGeom>
              <a:solidFill>
                <a:srgbClr val="9D9D9C"/>
              </a:solidFill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159392E7-E945-384F-BEF5-AC89682F7522}"/>
                  </a:ext>
                </a:extLst>
              </p:cNvPr>
              <p:cNvSpPr/>
              <p:nvPr/>
            </p:nvSpPr>
            <p:spPr>
              <a:xfrm>
                <a:off x="2559135" y="2339118"/>
                <a:ext cx="511950" cy="1815094"/>
              </a:xfrm>
              <a:custGeom>
                <a:avLst/>
                <a:gdLst>
                  <a:gd name="connsiteX0" fmla="*/ 10632 w 511949"/>
                  <a:gd name="connsiteY0" fmla="*/ 268934 h 1815093"/>
                  <a:gd name="connsiteX1" fmla="*/ 10632 w 511949"/>
                  <a:gd name="connsiteY1" fmla="*/ 1803619 h 1815093"/>
                  <a:gd name="connsiteX2" fmla="*/ 500474 w 511949"/>
                  <a:gd name="connsiteY2" fmla="*/ 1805946 h 1815093"/>
                  <a:gd name="connsiteX3" fmla="*/ 501638 w 511949"/>
                  <a:gd name="connsiteY3" fmla="*/ 10632 h 1815093"/>
                  <a:gd name="connsiteX4" fmla="*/ 10632 w 511949"/>
                  <a:gd name="connsiteY4" fmla="*/ 268934 h 181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949" h="1815093">
                    <a:moveTo>
                      <a:pt x="10632" y="268934"/>
                    </a:moveTo>
                    <a:lnTo>
                      <a:pt x="10632" y="1803619"/>
                    </a:lnTo>
                    <a:lnTo>
                      <a:pt x="500474" y="1805946"/>
                    </a:lnTo>
                    <a:lnTo>
                      <a:pt x="501638" y="10632"/>
                    </a:lnTo>
                    <a:cubicBezTo>
                      <a:pt x="324783" y="92078"/>
                      <a:pt x="203776" y="147927"/>
                      <a:pt x="10632" y="268934"/>
                    </a:cubicBezTo>
                    <a:close/>
                  </a:path>
                </a:pathLst>
              </a:custGeom>
              <a:solidFill>
                <a:srgbClr val="36A9E1"/>
              </a:solidFill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F1BAEBF-A5AD-5F41-8F48-48A756F4931C}"/>
                  </a:ext>
                </a:extLst>
              </p:cNvPr>
              <p:cNvSpPr/>
              <p:nvPr/>
            </p:nvSpPr>
            <p:spPr>
              <a:xfrm>
                <a:off x="2561462" y="1446697"/>
                <a:ext cx="500314" cy="488679"/>
              </a:xfrm>
              <a:custGeom>
                <a:avLst/>
                <a:gdLst>
                  <a:gd name="connsiteX0" fmla="*/ 495820 w 500314"/>
                  <a:gd name="connsiteY0" fmla="*/ 259625 h 488679"/>
                  <a:gd name="connsiteX1" fmla="*/ 496984 w 500314"/>
                  <a:gd name="connsiteY1" fmla="*/ 10632 h 488679"/>
                  <a:gd name="connsiteX2" fmla="*/ 10632 w 500314"/>
                  <a:gd name="connsiteY2" fmla="*/ 10632 h 488679"/>
                  <a:gd name="connsiteX3" fmla="*/ 10632 w 500314"/>
                  <a:gd name="connsiteY3" fmla="*/ 479531 h 488679"/>
                  <a:gd name="connsiteX4" fmla="*/ 495820 w 500314"/>
                  <a:gd name="connsiteY4" fmla="*/ 259625 h 48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314" h="488679">
                    <a:moveTo>
                      <a:pt x="495820" y="259625"/>
                    </a:moveTo>
                    <a:lnTo>
                      <a:pt x="496984" y="10632"/>
                    </a:lnTo>
                    <a:lnTo>
                      <a:pt x="10632" y="10632"/>
                    </a:lnTo>
                    <a:lnTo>
                      <a:pt x="10632" y="479531"/>
                    </a:lnTo>
                    <a:cubicBezTo>
                      <a:pt x="149091" y="406229"/>
                      <a:pt x="260789" y="341072"/>
                      <a:pt x="495820" y="259625"/>
                    </a:cubicBezTo>
                    <a:close/>
                  </a:path>
                </a:pathLst>
              </a:custGeom>
              <a:solidFill>
                <a:srgbClr val="36A9E1"/>
              </a:solidFill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1144CFE5-740A-0845-985A-8F796A4C7818}"/>
                  </a:ext>
                </a:extLst>
              </p:cNvPr>
              <p:cNvSpPr/>
              <p:nvPr/>
            </p:nvSpPr>
            <p:spPr>
              <a:xfrm>
                <a:off x="1756237" y="1680293"/>
                <a:ext cx="2629559" cy="2466666"/>
              </a:xfrm>
              <a:custGeom>
                <a:avLst/>
                <a:gdLst>
                  <a:gd name="connsiteX0" fmla="*/ 2438970 w 2629559"/>
                  <a:gd name="connsiteY0" fmla="*/ 126092 h 2466666"/>
                  <a:gd name="connsiteX1" fmla="*/ 1881643 w 2629559"/>
                  <a:gd name="connsiteY1" fmla="*/ 16721 h 2466666"/>
                  <a:gd name="connsiteX2" fmla="*/ 683215 w 2629559"/>
                  <a:gd name="connsiteY2" fmla="*/ 433262 h 2466666"/>
                  <a:gd name="connsiteX3" fmla="*/ 21172 w 2629559"/>
                  <a:gd name="connsiteY3" fmla="*/ 1130212 h 2466666"/>
                  <a:gd name="connsiteX4" fmla="*/ 42115 w 2629559"/>
                  <a:gd name="connsiteY4" fmla="*/ 1345463 h 2466666"/>
                  <a:gd name="connsiteX5" fmla="*/ 188719 w 2629559"/>
                  <a:gd name="connsiteY5" fmla="*/ 1674740 h 2466666"/>
                  <a:gd name="connsiteX6" fmla="*/ 725102 w 2629559"/>
                  <a:gd name="connsiteY6" fmla="*/ 868419 h 2466666"/>
                  <a:gd name="connsiteX7" fmla="*/ 1318498 w 2629559"/>
                  <a:gd name="connsiteY7" fmla="*/ 548451 h 2466666"/>
                  <a:gd name="connsiteX8" fmla="*/ 1423215 w 2629559"/>
                  <a:gd name="connsiteY8" fmla="*/ 505401 h 2466666"/>
                  <a:gd name="connsiteX9" fmla="*/ 1422052 w 2629559"/>
                  <a:gd name="connsiteY9" fmla="*/ 2463608 h 2466666"/>
                  <a:gd name="connsiteX10" fmla="*/ 1909568 w 2629559"/>
                  <a:gd name="connsiteY10" fmla="*/ 2463608 h 2466666"/>
                  <a:gd name="connsiteX11" fmla="*/ 1908404 w 2629559"/>
                  <a:gd name="connsiteY11" fmla="*/ 378577 h 2466666"/>
                  <a:gd name="connsiteX12" fmla="*/ 2181832 w 2629559"/>
                  <a:gd name="connsiteY12" fmla="*/ 357633 h 2466666"/>
                  <a:gd name="connsiteX13" fmla="*/ 2623970 w 2629559"/>
                  <a:gd name="connsiteY13" fmla="*/ 540306 h 2466666"/>
                  <a:gd name="connsiteX14" fmla="*/ 2438970 w 2629559"/>
                  <a:gd name="connsiteY14" fmla="*/ 126092 h 246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9559" h="2466666">
                    <a:moveTo>
                      <a:pt x="2438970" y="126092"/>
                    </a:moveTo>
                    <a:cubicBezTo>
                      <a:pt x="2438970" y="126092"/>
                      <a:pt x="2380794" y="-27492"/>
                      <a:pt x="1881643" y="16721"/>
                    </a:cubicBezTo>
                    <a:cubicBezTo>
                      <a:pt x="1370857" y="62099"/>
                      <a:pt x="938027" y="279677"/>
                      <a:pt x="683215" y="433262"/>
                    </a:cubicBezTo>
                    <a:cubicBezTo>
                      <a:pt x="429568" y="586847"/>
                      <a:pt x="171266" y="797445"/>
                      <a:pt x="21172" y="1130212"/>
                    </a:cubicBezTo>
                    <a:cubicBezTo>
                      <a:pt x="-16061" y="1213985"/>
                      <a:pt x="42115" y="1345463"/>
                      <a:pt x="42115" y="1345463"/>
                    </a:cubicBezTo>
                    <a:lnTo>
                      <a:pt x="188719" y="1674740"/>
                    </a:lnTo>
                    <a:cubicBezTo>
                      <a:pt x="161958" y="1608419"/>
                      <a:pt x="97964" y="1324520"/>
                      <a:pt x="725102" y="868419"/>
                    </a:cubicBezTo>
                    <a:cubicBezTo>
                      <a:pt x="818184" y="800935"/>
                      <a:pt x="942681" y="714834"/>
                      <a:pt x="1318498" y="548451"/>
                    </a:cubicBezTo>
                    <a:cubicBezTo>
                      <a:pt x="1353404" y="533325"/>
                      <a:pt x="1388310" y="518199"/>
                      <a:pt x="1423215" y="505401"/>
                    </a:cubicBezTo>
                    <a:lnTo>
                      <a:pt x="1422052" y="2463608"/>
                    </a:lnTo>
                    <a:lnTo>
                      <a:pt x="1909568" y="2463608"/>
                    </a:lnTo>
                    <a:lnTo>
                      <a:pt x="1908404" y="378577"/>
                    </a:lnTo>
                    <a:cubicBezTo>
                      <a:pt x="2041046" y="358797"/>
                      <a:pt x="2139945" y="357633"/>
                      <a:pt x="2181832" y="357633"/>
                    </a:cubicBezTo>
                    <a:cubicBezTo>
                      <a:pt x="2483184" y="357633"/>
                      <a:pt x="2590228" y="479803"/>
                      <a:pt x="2623970" y="540306"/>
                    </a:cubicBezTo>
                    <a:lnTo>
                      <a:pt x="2438970" y="126092"/>
                    </a:lnTo>
                    <a:close/>
                  </a:path>
                </a:pathLst>
              </a:custGeom>
              <a:solidFill>
                <a:srgbClr val="36A9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3705669-B454-E04C-90FC-53E43F9C9E44}"/>
              </a:ext>
            </a:extLst>
          </p:cNvPr>
          <p:cNvSpPr txBox="1"/>
          <p:nvPr/>
        </p:nvSpPr>
        <p:spPr>
          <a:xfrm>
            <a:off x="4989512" y="2353764"/>
            <a:ext cx="11969365" cy="137864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5600"/>
              </a:lnSpc>
            </a:pPr>
            <a:r>
              <a:rPr lang="ru-RU" sz="3600" spc="300" dirty="0">
                <a:solidFill>
                  <a:srgbClr val="36A9E1"/>
                </a:solidFill>
                <a:latin typeface="Montserrat Medium" pitchFamily="2" charset="77"/>
                <a:ea typeface="Montserrat" charset="0"/>
                <a:cs typeface="Gotham Pro" panose="02000503040000020004" pitchFamily="2" charset="0"/>
              </a:rPr>
              <a:t>ОБРАЗОВАТЕЛЬНЫЙ ЦЕНТР</a:t>
            </a:r>
          </a:p>
          <a:p>
            <a:pPr>
              <a:lnSpc>
                <a:spcPts val="5600"/>
              </a:lnSpc>
            </a:pPr>
            <a:r>
              <a:rPr lang="ru-RU" sz="3600" spc="300" dirty="0">
                <a:solidFill>
                  <a:srgbClr val="36A9E1"/>
                </a:solidFill>
                <a:latin typeface="Montserrat Medium" pitchFamily="2" charset="77"/>
                <a:ea typeface="Montserrat" charset="0"/>
                <a:cs typeface="Gotham Pro" panose="02000503040000020004" pitchFamily="2" charset="0"/>
              </a:rPr>
              <a:t>ПРОГРАММИРОВАНИЯ И ВЫСОКИХ ТЕХНОЛОГИЙ</a:t>
            </a:r>
            <a:endParaRPr lang="en-US" sz="3600" spc="300" dirty="0">
              <a:solidFill>
                <a:srgbClr val="36A9E1"/>
              </a:solidFill>
              <a:latin typeface="Montserrat Medium" pitchFamily="2" charset="77"/>
              <a:ea typeface="Montserrat" charset="0"/>
              <a:cs typeface="Gotham Pro" panose="0200050304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C90D09-E096-EF41-9D99-0872E9700AAE}"/>
              </a:ext>
            </a:extLst>
          </p:cNvPr>
          <p:cNvSpPr txBox="1"/>
          <p:nvPr/>
        </p:nvSpPr>
        <p:spPr>
          <a:xfrm>
            <a:off x="15068551" y="1457324"/>
            <a:ext cx="7829550" cy="330219"/>
          </a:xfrm>
          <a:prstGeom prst="rect">
            <a:avLst/>
          </a:prstGeom>
          <a:noFill/>
        </p:spPr>
        <p:txBody>
          <a:bodyPr wrap="square" lIns="0" tIns="0" rIns="0" bIns="0" spcCol="0" rtlCol="0" anchor="t" anchorCtr="0">
            <a:sp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1800" spc="30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20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Базовые алгоритмические структуры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1AB29-C25B-4757-A469-AF9B20A40D10}"/>
              </a:ext>
            </a:extLst>
          </p:cNvPr>
          <p:cNvSpPr txBox="1"/>
          <p:nvPr/>
        </p:nvSpPr>
        <p:spPr>
          <a:xfrm>
            <a:off x="1389063" y="2898775"/>
            <a:ext cx="9629749" cy="451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Следование: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Алгоритмическая конструкция, отображающая естест­венный, последовательный порядок действий. Алгоритмы, в которых ис­пользуется только структура «следование», называются линейными ал­горитмами.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7B34B4-BD83-42AE-B359-1301E97BF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8969" y="3167959"/>
            <a:ext cx="5252911" cy="881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Базовые алгоритмические структуры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1AB29-C25B-4757-A469-AF9B20A40D10}"/>
              </a:ext>
            </a:extLst>
          </p:cNvPr>
          <p:cNvSpPr txBox="1"/>
          <p:nvPr/>
        </p:nvSpPr>
        <p:spPr>
          <a:xfrm>
            <a:off x="1389063" y="2898775"/>
            <a:ext cx="9629749" cy="3394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Ветвление: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Алгоритмическая конструкция, в которой, в зависимости от результата проверки условия («да» или «нет»), предусмотрен выбор одной из двух последовательностей действий.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95722-A714-458F-8E4F-8E8AA9E21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345" y="2898775"/>
            <a:ext cx="9910114" cy="99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Базовые алгоритмические структуры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1AB29-C25B-4757-A469-AF9B20A40D10}"/>
              </a:ext>
            </a:extLst>
          </p:cNvPr>
          <p:cNvSpPr txBox="1"/>
          <p:nvPr/>
        </p:nvSpPr>
        <p:spPr>
          <a:xfrm>
            <a:off x="1389065" y="2898775"/>
            <a:ext cx="8549736" cy="563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Цикл: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Алгоритмическая конструкция, представляющая собой последовательность действий, выполняемых многократно.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Последовательность действий, многократно повторяющаяся в процессе выполнения цикла, называется </a:t>
            </a: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телом цикла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Google Shape;359;p14" descr="A close up of a sign&#10;&#10;Description automatically generated">
            <a:extLst>
              <a:ext uri="{FF2B5EF4-FFF2-40B4-BE49-F238E27FC236}">
                <a16:creationId xmlns:a16="http://schemas.microsoft.com/office/drawing/2014/main" id="{43BEFF6B-BE8A-4FA8-893B-289B2F5CD1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3858" y="7938012"/>
            <a:ext cx="7470083" cy="5399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60;p14" descr="A close up of a sign&#10;&#10;Description automatically generated">
            <a:extLst>
              <a:ext uri="{FF2B5EF4-FFF2-40B4-BE49-F238E27FC236}">
                <a16:creationId xmlns:a16="http://schemas.microsoft.com/office/drawing/2014/main" id="{2308AAA5-6975-48BA-BC86-56495F86334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03809" y="2898775"/>
            <a:ext cx="7470083" cy="503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2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658708" y="301256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понятия</a:t>
            </a:r>
            <a:endParaRPr lang="en-US" sz="7200" b="1" dirty="0">
              <a:solidFill>
                <a:srgbClr val="36A9E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1AB29-C25B-4757-A469-AF9B20A40D10}"/>
              </a:ext>
            </a:extLst>
          </p:cNvPr>
          <p:cNvSpPr txBox="1"/>
          <p:nvPr/>
        </p:nvSpPr>
        <p:spPr>
          <a:xfrm>
            <a:off x="1368785" y="2087947"/>
            <a:ext cx="21509037" cy="1249059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Имена.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Операции:</a:t>
            </a:r>
          </a:p>
          <a:p>
            <a:pPr marL="1028700" lvl="1" indent="-571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аpифметические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опеpации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логические операции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операции отношения.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присваивания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algn="l" rtl="0">
              <a:spcBef>
                <a:spcPts val="960"/>
              </a:spcBef>
              <a:spcAft>
                <a:spcPts val="0"/>
              </a:spcAft>
              <a:buSzPts val="1440"/>
            </a:pP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Данные:</a:t>
            </a:r>
          </a:p>
          <a:p>
            <a:pPr marL="1028700" lvl="1" indent="-571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константы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переменные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массивы.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algn="l" rtl="0">
              <a:spcBef>
                <a:spcPts val="960"/>
              </a:spcBef>
              <a:spcAft>
                <a:spcPts val="0"/>
              </a:spcAft>
              <a:buSzPts val="1440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algn="l" rtl="0">
              <a:spcBef>
                <a:spcPts val="960"/>
              </a:spcBef>
              <a:spcAft>
                <a:spcPts val="0"/>
              </a:spcAft>
              <a:buSzPts val="1440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algn="l" rtl="0">
              <a:spcBef>
                <a:spcPts val="960"/>
              </a:spcBef>
              <a:spcAft>
                <a:spcPts val="0"/>
              </a:spcAft>
              <a:buSzPts val="1440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l" rtl="0">
              <a:spcBef>
                <a:spcPts val="1240"/>
              </a:spcBef>
              <a:spcAft>
                <a:spcPts val="0"/>
              </a:spcAft>
              <a:buSzPts val="2560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l" rtl="0">
              <a:spcBef>
                <a:spcPts val="1240"/>
              </a:spcBef>
              <a:spcAft>
                <a:spcPts val="0"/>
              </a:spcAft>
              <a:buSzPts val="2560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l" rtl="0">
              <a:spcBef>
                <a:spcPts val="1240"/>
              </a:spcBef>
              <a:spcAft>
                <a:spcPts val="0"/>
              </a:spcAft>
              <a:buSzPts val="2560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algn="l" rtl="0">
              <a:spcBef>
                <a:spcPts val="960"/>
              </a:spcBef>
              <a:spcAft>
                <a:spcPts val="0"/>
              </a:spcAft>
              <a:buSzPts val="1440"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algn="l" rtl="0">
              <a:spcBef>
                <a:spcPts val="960"/>
              </a:spcBef>
              <a:spcAft>
                <a:spcPts val="0"/>
              </a:spcAft>
              <a:buSzPts val="1440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Эволюция языков программирования</a:t>
            </a:r>
            <a:endParaRPr lang="en-US" sz="7200" b="1" dirty="0">
              <a:solidFill>
                <a:srgbClr val="36A9E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Google Shape;386;p16">
            <a:extLst>
              <a:ext uri="{FF2B5EF4-FFF2-40B4-BE49-F238E27FC236}">
                <a16:creationId xmlns:a16="http://schemas.microsoft.com/office/drawing/2014/main" id="{2A5CEB44-5258-484E-8191-F51A7AC1AF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558" y="2627953"/>
            <a:ext cx="19257371" cy="101701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41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Рейтинг языков программирования</a:t>
            </a:r>
            <a:endParaRPr lang="en-US" sz="7200" b="1" dirty="0">
              <a:solidFill>
                <a:srgbClr val="36A9E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A591465-F94A-468C-B0C3-C1FA8B944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4" y="2194761"/>
            <a:ext cx="14857143" cy="4676190"/>
          </a:xfrm>
          <a:prstGeom prst="rect">
            <a:avLst/>
          </a:prstGeom>
        </p:spPr>
      </p:pic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0EA3D554-14F9-4A9F-91AB-85FD77AA2B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4" y="7079343"/>
            <a:ext cx="14857143" cy="62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7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Рейтинг языков программирования</a:t>
            </a:r>
            <a:endParaRPr lang="en-US" sz="7200" b="1" dirty="0">
              <a:solidFill>
                <a:srgbClr val="36A9E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C3707C-A8C5-4089-9B79-53E67F62E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4" y="2368488"/>
            <a:ext cx="14857143" cy="4580952"/>
          </a:xfrm>
          <a:prstGeom prst="rect">
            <a:avLst/>
          </a:prstGeom>
        </p:spPr>
      </p:pic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1ACED78-C9BB-423A-84A5-24923722D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4" y="6974077"/>
            <a:ext cx="14857143" cy="6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5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Рейтинг языков программирования</a:t>
            </a:r>
            <a:endParaRPr lang="en-US" sz="7200" b="1" dirty="0">
              <a:solidFill>
                <a:srgbClr val="36A9E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6D89D85-7499-4132-B761-388F031BE1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4" y="2537952"/>
            <a:ext cx="14857143" cy="5670063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135025C-674B-4E52-BF07-211061B403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3" y="8707434"/>
            <a:ext cx="14857143" cy="47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0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Рейтинг языков программирования</a:t>
            </a:r>
            <a:endParaRPr lang="en-US" sz="7200" b="1" dirty="0">
              <a:solidFill>
                <a:srgbClr val="36A9E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080A699-57E3-44F8-87BE-6655FFFCC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32" y="2289912"/>
            <a:ext cx="14857143" cy="4580952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2B1774B-2012-487D-AE25-308BBF8EC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74" y="7398006"/>
            <a:ext cx="14857143" cy="4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Рейтинг языков программирования</a:t>
            </a:r>
            <a:endParaRPr lang="en-US" sz="7200" b="1" dirty="0">
              <a:solidFill>
                <a:srgbClr val="36A9E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F7C2FC-22A9-4CAB-9021-CDAE6A59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4" y="7308005"/>
            <a:ext cx="14857143" cy="34000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D456A44-A095-4B23-8660-D7D29EE77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4" y="2186040"/>
            <a:ext cx="14857143" cy="4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2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2;p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873930D-F457-4DEB-B910-0EC0758F150D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1920913" y="415824"/>
            <a:ext cx="9488795" cy="532798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7294A-325A-4231-AB76-B8BD85D99071}"/>
              </a:ext>
            </a:extLst>
          </p:cNvPr>
          <p:cNvSpPr txBox="1"/>
          <p:nvPr/>
        </p:nvSpPr>
        <p:spPr>
          <a:xfrm>
            <a:off x="1389063" y="5705849"/>
            <a:ext cx="21509037" cy="276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 defTabSz="914400">
              <a:lnSpc>
                <a:spcPct val="90000"/>
              </a:lnSpc>
              <a:spcAft>
                <a:spcPts val="600"/>
              </a:spcAft>
              <a:buClr>
                <a:srgbClr val="36A9E1"/>
              </a:buClr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Основы программирования</a:t>
            </a:r>
          </a:p>
          <a:p>
            <a:pPr marL="1028700" lvl="1" indent="-571500" defTabSz="914400">
              <a:lnSpc>
                <a:spcPct val="90000"/>
              </a:lnSpc>
              <a:spcAft>
                <a:spcPts val="600"/>
              </a:spcAft>
              <a:buClr>
                <a:srgbClr val="36A9E1"/>
              </a:buClr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Алгоритмы</a:t>
            </a:r>
          </a:p>
          <a:p>
            <a:pPr marL="1028700" lvl="1" indent="-571500" defTabSz="914400">
              <a:lnSpc>
                <a:spcPct val="90000"/>
              </a:lnSpc>
              <a:spcAft>
                <a:spcPts val="600"/>
              </a:spcAft>
              <a:buClr>
                <a:srgbClr val="36A9E1"/>
              </a:buClr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Эволюция языков</a:t>
            </a:r>
          </a:p>
          <a:p>
            <a:pPr marL="1028700" lvl="1" indent="-571500" defTabSz="914400">
              <a:lnSpc>
                <a:spcPct val="90000"/>
              </a:lnSpc>
              <a:spcAft>
                <a:spcPts val="600"/>
              </a:spcAft>
              <a:buClr>
                <a:srgbClr val="36A9E1"/>
              </a:buClr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Язык C#, общие концепции синтаксиса</a:t>
            </a:r>
          </a:p>
        </p:txBody>
      </p:sp>
    </p:spTree>
    <p:extLst>
      <p:ext uri="{BB962C8B-B14F-4D97-AF65-F5344CB8AC3E}">
        <p14:creationId xmlns:p14="http://schemas.microsoft.com/office/powerpoint/2010/main" val="1882676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 </a:t>
            </a:r>
            <a:r>
              <a:rPr lang="en-US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C#, </a:t>
            </a:r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общие концепции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1AB29-C25B-4757-A469-AF9B20A40D10}"/>
              </a:ext>
            </a:extLst>
          </p:cNvPr>
          <p:cNvSpPr txBox="1"/>
          <p:nvPr/>
        </p:nvSpPr>
        <p:spPr>
          <a:xfrm>
            <a:off x="1389063" y="2898775"/>
            <a:ext cx="21509037" cy="10394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C# был разработан специально для платформы .NET. 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C# сочетает простой синтаксис и полную поддержку ООП.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Ключевыми структурными понятиями в языке C# являются:</a:t>
            </a:r>
          </a:p>
          <a:p>
            <a:pPr marL="1485535" lvl="1" indent="-571500" algn="just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программы;</a:t>
            </a:r>
          </a:p>
          <a:p>
            <a:pPr marL="1485535" lvl="1" indent="-571500" algn="just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сборки;</a:t>
            </a:r>
          </a:p>
          <a:p>
            <a:pPr marL="1485535" lvl="1" indent="-571500" algn="just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пространства имён;</a:t>
            </a:r>
          </a:p>
          <a:p>
            <a:pPr marL="1485535" lvl="1" indent="-571500" algn="just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пользовательские типы;</a:t>
            </a:r>
          </a:p>
          <a:p>
            <a:pPr marL="1485535" lvl="1" indent="-571500" algn="just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элементы типов.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5535" lvl="1" indent="-571500" algn="just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Исходный код программы на языке C#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это набор операторов, директив препроцессора и комментариев. 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Комментарии игнорируются при компиляции и бывают двух видов: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однострочный комментарий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и блочный (многострочный) комментарий.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В C# различаются строчные и прописные символы при записи идентификаторов и ключевых слов. </a:t>
            </a:r>
          </a:p>
        </p:txBody>
      </p:sp>
    </p:spTree>
    <p:extLst>
      <p:ext uri="{BB962C8B-B14F-4D97-AF65-F5344CB8AC3E}">
        <p14:creationId xmlns:p14="http://schemas.microsoft.com/office/powerpoint/2010/main" val="12209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Основы программирования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1AB29-C25B-4757-A469-AF9B20A40D10}"/>
              </a:ext>
            </a:extLst>
          </p:cNvPr>
          <p:cNvSpPr txBox="1"/>
          <p:nvPr/>
        </p:nvSpPr>
        <p:spPr>
          <a:xfrm>
            <a:off x="1389063" y="2898775"/>
            <a:ext cx="21509037" cy="919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инструкция для компьютера по выполнению задания, написанная на специальном, предназначенном для компьютера языке.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Для представления инструкции в виде, понятном компьютеру, служат языки программирования.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Язык программирования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это формальный язык, описывающий алгоритм для исполнителя-компьютера.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Трансляторы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специальные программы-переводчики, которые используются для перевода с языка программирования на машинный язык.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Языки программирования делятся на следующие группы:</a:t>
            </a:r>
          </a:p>
          <a:p>
            <a:pPr marL="1485535" lvl="1" indent="-571500" algn="just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Низкого уровня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машинно-зависимые.</a:t>
            </a:r>
          </a:p>
          <a:p>
            <a:pPr marL="1485535" lvl="1" indent="-571500" algn="just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Среднего уровня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машинно-ориентированные.</a:t>
            </a:r>
          </a:p>
          <a:p>
            <a:pPr marL="1485535" lvl="1" indent="-571500" algn="just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Высокого уровня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машинно-независимые.</a:t>
            </a:r>
          </a:p>
        </p:txBody>
      </p:sp>
    </p:spTree>
    <p:extLst>
      <p:ext uri="{BB962C8B-B14F-4D97-AF65-F5344CB8AC3E}">
        <p14:creationId xmlns:p14="http://schemas.microsoft.com/office/powerpoint/2010/main" val="28626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Основы программирования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1AB29-C25B-4757-A469-AF9B20A40D10}"/>
              </a:ext>
            </a:extLst>
          </p:cNvPr>
          <p:cNvSpPr txBox="1"/>
          <p:nvPr/>
        </p:nvSpPr>
        <p:spPr>
          <a:xfrm>
            <a:off x="1389063" y="2898775"/>
            <a:ext cx="21509037" cy="9157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Обобщенные этапы разработки программного обеспечения: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Определение условий задачи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определяются условия задачи и необходимо ясно понять, что требуется для её решения. Основная цель в данном случае - отсеять второстепенные аспекты от основной задачи.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Анализ задачи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определяются входные данные, выходные, промежуточные и какие дополнительные трудности могут возникнуть при решении поставленной задачи.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Создание алгоритма решения задачи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со схемой алгоритма гораздо проще, для сложных задач часто применяется метод декомпозиции.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алгоритма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реализация алгоритма на языке программирования.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Тестирование и отладка готовой программы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поиск всевозможных ошибок и позволяет добиться правильности работы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20603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Алгоритм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1AB29-C25B-4757-A469-AF9B20A40D10}"/>
              </a:ext>
            </a:extLst>
          </p:cNvPr>
          <p:cNvSpPr txBox="1"/>
          <p:nvPr/>
        </p:nvSpPr>
        <p:spPr>
          <a:xfrm>
            <a:off x="1389063" y="2898775"/>
            <a:ext cx="21509037" cy="10279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Алгоритм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это последовательность команд, предназначенная исполнителю, в результате выполнения которой он должен решить поставленную задачу.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Исполнитель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это человек, компьютер, автоматическое устройство и т.п. Он должен уметь выполнять все команды, составляющие алгоритм, причем механически, “не раздумывая”.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Свойства алгоритма: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Понятность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исполнитель алгоритма должен понимать, как его выполнять.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Дискpетность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пpоцесс pешения задачи как последовательное выполнение этапов.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Опpеделенность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каждое правило алгоритма должно быть четким и однозначным. 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Pезультативность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должен приводить к решению задачи или после конечного числа шагов останавливаться, или неограниченно продолжаться в течение времени, отведенного для исполнения алгоритма, с выдачей промежуточных результатов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Массовость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алгоpитм pешения задачи pазpабатывается в общем виде.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Формы записи алгоритмов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1AB29-C25B-4757-A469-AF9B20A40D10}"/>
              </a:ext>
            </a:extLst>
          </p:cNvPr>
          <p:cNvSpPr txBox="1"/>
          <p:nvPr/>
        </p:nvSpPr>
        <p:spPr>
          <a:xfrm>
            <a:off x="1389063" y="2898775"/>
            <a:ext cx="21509037" cy="2388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Словесная: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Описание последовательных этапов обработки данных на естественном языке.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Общий вид алгоритма: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C298443-5A04-47FC-8093-3092E1F61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715" y="5308844"/>
            <a:ext cx="20519383" cy="55092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buSzPct val="100000"/>
            </a:pP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1. Задать два числа.</a:t>
            </a:r>
          </a:p>
          <a:p>
            <a:pPr algn="just">
              <a:buSzPct val="100000"/>
            </a:pP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2. Если числа равны, то взять любое из них в качестве ответа и остановиться, в противном случае продолжить выполнение алгоритма.</a:t>
            </a:r>
          </a:p>
          <a:p>
            <a:pPr algn="just">
              <a:buSzPct val="100000"/>
            </a:pP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3. Определить большее из чисел.</a:t>
            </a:r>
          </a:p>
          <a:p>
            <a:pPr algn="just">
              <a:buSzPct val="100000"/>
            </a:pP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4. Заменить большее из чисел разностью большего и меньшего из чисел.</a:t>
            </a:r>
          </a:p>
          <a:p>
            <a:pPr algn="just">
              <a:buSzPct val="100000"/>
            </a:pP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5. Повторить алгоритм с шага 2.</a:t>
            </a:r>
          </a:p>
        </p:txBody>
      </p:sp>
    </p:spTree>
    <p:extLst>
      <p:ext uri="{BB962C8B-B14F-4D97-AF65-F5344CB8AC3E}">
        <p14:creationId xmlns:p14="http://schemas.microsoft.com/office/powerpoint/2010/main" val="13768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Формы записи алгоритмов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1AB29-C25B-4757-A469-AF9B20A40D10}"/>
              </a:ext>
            </a:extLst>
          </p:cNvPr>
          <p:cNvSpPr txBox="1"/>
          <p:nvPr/>
        </p:nvSpPr>
        <p:spPr>
          <a:xfrm>
            <a:off x="1389063" y="2898775"/>
            <a:ext cx="21509037" cy="3509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Псевдокод: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Псевдокод представляет собой систему обозначений и правил, предназначенную для единообразной записи алгоритмов.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Общий вид алгоритма: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C298443-5A04-47FC-8093-3092E1F61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715" y="5853051"/>
            <a:ext cx="20519383" cy="4154984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	</a:t>
            </a:r>
            <a:r>
              <a:rPr lang="ru-RU" altLang="en-US" sz="4400" b="1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алг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 </a:t>
            </a: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&lt;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название алгоритма</a:t>
            </a: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&gt;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 (аргументы и результаты)</a:t>
            </a:r>
          </a:p>
          <a:p>
            <a:pPr>
              <a:buSzPct val="100000"/>
            </a:pP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 		</a:t>
            </a:r>
            <a:r>
              <a:rPr lang="ru-RU" altLang="en-US" sz="4400" b="1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дано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 </a:t>
            </a: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&lt;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условия применимости алгоритма</a:t>
            </a: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&gt;</a:t>
            </a:r>
            <a:endParaRPr lang="ru-RU" altLang="en-US" sz="4400" dirty="0">
              <a:solidFill>
                <a:srgbClr val="000000"/>
              </a:solidFill>
              <a:latin typeface="Courier New" panose="02070309020205020404" pitchFamily="49" charset="0"/>
              <a:sym typeface="Tahoma" panose="020B0604030504040204" pitchFamily="34" charset="0"/>
            </a:endParaRPr>
          </a:p>
          <a:p>
            <a:pPr>
              <a:buSzPct val="100000"/>
            </a:pP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		</a:t>
            </a:r>
            <a:r>
              <a:rPr lang="ru-RU" altLang="en-US" sz="4400" b="1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надо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 </a:t>
            </a: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&lt;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цель выполнения алгоритма</a:t>
            </a: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&gt;</a:t>
            </a:r>
            <a:endParaRPr lang="ru-RU" altLang="en-US" sz="4400" dirty="0">
              <a:solidFill>
                <a:srgbClr val="000000"/>
              </a:solidFill>
              <a:latin typeface="Courier New" panose="02070309020205020404" pitchFamily="49" charset="0"/>
              <a:sym typeface="Tahoma" panose="020B0604030504040204" pitchFamily="34" charset="0"/>
            </a:endParaRPr>
          </a:p>
          <a:p>
            <a:pPr>
              <a:buSzPct val="100000"/>
            </a:pP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 		</a:t>
            </a:r>
            <a:r>
              <a:rPr lang="ru-RU" altLang="en-US" sz="4400" b="1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нач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 </a:t>
            </a:r>
          </a:p>
          <a:p>
            <a:pPr>
              <a:buSzPct val="100000"/>
            </a:pP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			</a:t>
            </a: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&lt;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последовательность команд</a:t>
            </a: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&gt;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 (тело алгоритма)</a:t>
            </a:r>
          </a:p>
          <a:p>
            <a:pPr>
              <a:buSzPct val="100000"/>
            </a:pP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	</a:t>
            </a:r>
            <a:r>
              <a:rPr lang="ru-RU" altLang="en-US" sz="4400" b="1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кон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9DBC7-310C-4AE6-9586-6E01E0E0EAF2}"/>
              </a:ext>
            </a:extLst>
          </p:cNvPr>
          <p:cNvSpPr txBox="1"/>
          <p:nvPr/>
        </p:nvSpPr>
        <p:spPr>
          <a:xfrm>
            <a:off x="1389065" y="10030079"/>
            <a:ext cx="21509035" cy="1769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Псевдокод занимает промежуточное место между естественным и формальным языками.</a:t>
            </a:r>
          </a:p>
        </p:txBody>
      </p:sp>
    </p:spTree>
    <p:extLst>
      <p:ext uri="{BB962C8B-B14F-4D97-AF65-F5344CB8AC3E}">
        <p14:creationId xmlns:p14="http://schemas.microsoft.com/office/powerpoint/2010/main" val="20800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Формы записи алгоритмов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1AB29-C25B-4757-A469-AF9B20A40D10}"/>
              </a:ext>
            </a:extLst>
          </p:cNvPr>
          <p:cNvSpPr txBox="1"/>
          <p:nvPr/>
        </p:nvSpPr>
        <p:spPr>
          <a:xfrm>
            <a:off x="1389063" y="2898775"/>
            <a:ext cx="9629749" cy="617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Графический способ: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Алгоритм изображается в виде последовательности связанных между собой функциональных блоков, каждый из которых соответствует выполнению одного или нескольких действий.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Такое графическое представление называется схемой алгоритма или блок-схемой.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15932FCD-224E-492D-9CC3-29791E8DD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8836" y="2895472"/>
            <a:ext cx="7469725" cy="93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D13F1-9609-4D90-9790-CAD48C65F160}"/>
              </a:ext>
            </a:extLst>
          </p:cNvPr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6A9E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Формы записи алгоритмов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1AB29-C25B-4757-A469-AF9B20A40D10}"/>
              </a:ext>
            </a:extLst>
          </p:cNvPr>
          <p:cNvSpPr txBox="1"/>
          <p:nvPr/>
        </p:nvSpPr>
        <p:spPr>
          <a:xfrm>
            <a:off x="1389063" y="2898775"/>
            <a:ext cx="21509037" cy="459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Программный способ: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Алгоритм записан на языке программирования, позволяющем на основе строго определенных правил формировать последовательность действий, однозначно отражающих смысл и содержание алгоритма. Следовательно, язык для записи алгоритмов должен быть формализован. 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Общий вид алгоритма:</a:t>
            </a:r>
          </a:p>
          <a:p>
            <a:pPr indent="914400" algn="just">
              <a:lnSpc>
                <a:spcPct val="80000"/>
              </a:lnSpc>
              <a:spcBef>
                <a:spcPts val="300"/>
              </a:spcBef>
              <a:defRPr/>
            </a:pP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C298443-5A04-47FC-8093-3092E1F61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715" y="6948001"/>
            <a:ext cx="20519383" cy="6186309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	int a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 = 1</a:t>
            </a: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, b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 = 2</a:t>
            </a: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;</a:t>
            </a:r>
          </a:p>
          <a:p>
            <a:pPr>
              <a:buSzPct val="100000"/>
            </a:pP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	string message; </a:t>
            </a:r>
            <a:endParaRPr lang="ru-RU" altLang="en-US" sz="4400" dirty="0">
              <a:solidFill>
                <a:srgbClr val="000000"/>
              </a:solidFill>
              <a:latin typeface="Courier New" panose="02070309020205020404" pitchFamily="49" charset="0"/>
              <a:sym typeface="Tahoma" panose="020B0604030504040204" pitchFamily="34" charset="0"/>
            </a:endParaRPr>
          </a:p>
          <a:p>
            <a:pPr>
              <a:buSzPct val="100000"/>
            </a:pP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	</a:t>
            </a:r>
            <a:endParaRPr lang="ru-RU" altLang="en-US" sz="4400" dirty="0">
              <a:solidFill>
                <a:srgbClr val="000000"/>
              </a:solidFill>
              <a:latin typeface="Courier New" panose="02070309020205020404" pitchFamily="49" charset="0"/>
              <a:sym typeface="Tahoma" panose="020B0604030504040204" pitchFamily="34" charset="0"/>
            </a:endParaRPr>
          </a:p>
          <a:p>
            <a:pPr>
              <a:buSzPct val="100000"/>
            </a:pP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	if (a &gt; b){</a:t>
            </a:r>
          </a:p>
          <a:p>
            <a:pPr>
              <a:buSzPct val="100000"/>
            </a:pP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		message = "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Переменная </a:t>
            </a: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A 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больше В.";</a:t>
            </a:r>
          </a:p>
          <a:p>
            <a:pPr>
              <a:buSzPct val="100000"/>
            </a:pP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	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}</a:t>
            </a:r>
          </a:p>
          <a:p>
            <a:pPr>
              <a:buSzPct val="100000"/>
            </a:pP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	else {</a:t>
            </a:r>
          </a:p>
          <a:p>
            <a:pPr>
              <a:buSzPct val="100000"/>
            </a:pP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		message = "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Переменная В больше А.";</a:t>
            </a:r>
          </a:p>
          <a:p>
            <a:pPr>
              <a:buSzPct val="100000"/>
            </a:pPr>
            <a:r>
              <a:rPr lang="en-US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	</a:t>
            </a:r>
            <a:r>
              <a:rPr lang="ru-RU" altLang="en-US" sz="4400" dirty="0">
                <a:solidFill>
                  <a:srgbClr val="000000"/>
                </a:solidFill>
                <a:latin typeface="Courier New" panose="02070309020205020404" pitchFamily="49" charset="0"/>
                <a:sym typeface="Tahoma" panose="020B0604030504040204" pitchFamily="34" charset="0"/>
              </a:rPr>
              <a:t>}</a:t>
            </a:r>
            <a:endParaRPr lang="en-US" altLang="en-US" sz="4400" dirty="0">
              <a:solidFill>
                <a:srgbClr val="000000"/>
              </a:solidFill>
              <a:latin typeface="Courier New" panose="02070309020205020404" pitchFamily="49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9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 Theme">
  <a:themeElements>
    <a:clrScheme name="Custom 3">
      <a:dk1>
        <a:srgbClr val="000000"/>
      </a:dk1>
      <a:lt1>
        <a:srgbClr val="EFEFEF"/>
      </a:lt1>
      <a:dk2>
        <a:srgbClr val="000000"/>
      </a:dk2>
      <a:lt2>
        <a:srgbClr val="FFFFFF"/>
      </a:lt2>
      <a:accent1>
        <a:srgbClr val="00B0F0"/>
      </a:accent1>
      <a:accent2>
        <a:srgbClr val="008EC3"/>
      </a:accent2>
      <a:accent3>
        <a:srgbClr val="056F99"/>
      </a:accent3>
      <a:accent4>
        <a:srgbClr val="00C0FF"/>
      </a:accent4>
      <a:accent5>
        <a:srgbClr val="008DBE"/>
      </a:accent5>
      <a:accent6>
        <a:srgbClr val="00C1E7"/>
      </a:accent6>
      <a:hlink>
        <a:srgbClr val="5F5F5F"/>
      </a:hlink>
      <a:folHlink>
        <a:srgbClr val="00B0F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82238</TotalTime>
  <Words>872</Words>
  <Application>Microsoft Office PowerPoint</Application>
  <PresentationFormat>Custom</PresentationFormat>
  <Paragraphs>155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Courier New</vt:lpstr>
      <vt:lpstr>Lato Light</vt:lpstr>
      <vt:lpstr>Montserrat</vt:lpstr>
      <vt:lpstr>Montserrat Hairline</vt:lpstr>
      <vt:lpstr>Montserrat Medium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belarusdds@gmail.com</Company>
  <LinksUpToDate>false</LinksUpToDate>
  <SharedDoc>false</SharedDoc>
  <HyperlinkBase>belarusdds@gmail.com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/>
  <dc:creator>Alexey Vorontsov</dc:creator>
  <cp:keywords/>
  <dc:description>Contact me, for your next project
belarusdds@gmail.com</dc:description>
  <cp:lastModifiedBy>Yauheni Tretsyak</cp:lastModifiedBy>
  <cp:revision>7080</cp:revision>
  <cp:lastPrinted>2018-12-07T09:03:14Z</cp:lastPrinted>
  <dcterms:created xsi:type="dcterms:W3CDTF">2014-11-12T21:47:38Z</dcterms:created>
  <dcterms:modified xsi:type="dcterms:W3CDTF">2021-07-13T11:30:59Z</dcterms:modified>
  <cp:category/>
</cp:coreProperties>
</file>