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29" r:id="rId2"/>
    <p:sldId id="2751" r:id="rId3"/>
    <p:sldId id="3230" r:id="rId4"/>
    <p:sldId id="3238" r:id="rId5"/>
    <p:sldId id="3242" r:id="rId6"/>
    <p:sldId id="3240" r:id="rId7"/>
    <p:sldId id="3243" r:id="rId8"/>
    <p:sldId id="3241" r:id="rId9"/>
    <p:sldId id="3244" r:id="rId10"/>
    <p:sldId id="3250" r:id="rId11"/>
    <p:sldId id="3245" r:id="rId12"/>
    <p:sldId id="3251" r:id="rId13"/>
    <p:sldId id="3248" r:id="rId14"/>
    <p:sldId id="3246" r:id="rId15"/>
    <p:sldId id="3247" r:id="rId16"/>
    <p:sldId id="3249" r:id="rId17"/>
    <p:sldId id="3236" r:id="rId18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30"/>
            <p14:sldId id="3238"/>
            <p14:sldId id="3242"/>
            <p14:sldId id="3240"/>
            <p14:sldId id="3243"/>
            <p14:sldId id="3241"/>
            <p14:sldId id="3244"/>
            <p14:sldId id="3250"/>
            <p14:sldId id="3245"/>
            <p14:sldId id="3251"/>
            <p14:sldId id="3248"/>
            <p14:sldId id="3246"/>
            <p14:sldId id="3247"/>
            <p14:sldId id="3249"/>
            <p14:sldId id="3236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96" autoAdjust="0"/>
    <p:restoredTop sz="84966" autoAdjust="0"/>
  </p:normalViewPr>
  <p:slideViewPr>
    <p:cSldViewPr snapToObjects="1">
      <p:cViewPr varScale="1">
        <p:scale>
          <a:sx n="45" d="100"/>
          <a:sy n="45" d="100"/>
        </p:scale>
        <p:origin x="30" y="84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ДЕЛЕГАТЫ И СОБЫТИЯ</a:t>
            </a:r>
            <a:endParaRPr lang="en-US" sz="7200" spc="600" dirty="0">
              <a:solidFill>
                <a:schemeClr val="bg1"/>
              </a:solidFill>
              <a:latin typeface="Montserrat Medium"/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Анонимный метод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189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class Program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delegate void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MessageHandler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(string message);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static void Main(string[]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args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MessageHandler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handler = delegate(string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mes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    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Console.WriteLine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mes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};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handler("hello world!");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    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Console.Read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    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41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Лямбда-выражения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6913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упрощенная запись анонимных методов.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позволяют создать лаконичные методы, которые могут возвращать некоторое значение и которые можно передать в качестве параметров в другие методы.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список_параметров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) =&gt; выражение;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Нет необходимости указывать тип параметров, а при возвращении результата не надо использовать оператор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return.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 можно использовать в качестве аргумента метода.</a:t>
            </a:r>
          </a:p>
        </p:txBody>
      </p:sp>
    </p:spTree>
    <p:extLst>
      <p:ext uri="{BB962C8B-B14F-4D97-AF65-F5344CB8AC3E}">
        <p14:creationId xmlns:p14="http://schemas.microsoft.com/office/powerpoint/2010/main" val="141507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Лямбда-выражения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6449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class Program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delegate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Operation(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x,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y);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static void Main(string[]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args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    Operation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operation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= (x, y) =&gt; x + y;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Console.WriteLine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(operation(10, 20));       // 30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Console.WriteLine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(operation(40, 20));       // 60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Console.Read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   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99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Стандартные типы делегатов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622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Делегат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является обобщенным, принимает параметры и возвращает значение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void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Данный делегат имеет ряд перегруженных версий. Каждая версия принимает разное число параметров: от 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T1&gt;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до 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T1,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T2,....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T16&gt;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Таким образом можно передать до 16 значений в метод.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fr-FR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public delegate void Action&lt;T&gt;(T obj) 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Делегат 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Predicate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как правило, используется для сравнения, сопоставления некоторого объекта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определенному условию. В качестве выходного результата возвращается значение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если условие соблюдено, и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если не соблюдено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fr-FR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public delegate bool Predicate&lt;in T&gt;(T obj);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Еще одним распространенным делегатом является 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Он возвращает результат действия и может принимать параметры. Он также имеет различные формы: от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Func&lt;out T&gt;()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где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тип возвращаемого значения, до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Func&lt;in T1, in T2,...in T16, out TResult&gt;()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то есть может принимать до 16 параметров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public delegate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TResult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&lt;out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TResult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&gt;();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public delegate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TResult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&lt;in T, out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TResult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&gt;(T obj);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28D82FA7-2F02-4AA0-9226-5DBADEE86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5F5C62F-07EE-46B3-AA51-51D34842E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3A6362AE-E888-49CA-992C-46190A69A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ACB844E4-CF40-4C47-9AC3-C6A0AFBAE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7F7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События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737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CRL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строятся на основе комбинированных делегатов.</a:t>
            </a:r>
          </a:p>
          <a:p>
            <a:pPr marL="9906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схема: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Издатель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Класс, предоставляющий события другим классам, т.е. способен уведомлять их о переходе в определенное состояние.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Подписчик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Класс (-ы), которые желают узнать о переходе класса в определенное состояние. </a:t>
            </a:r>
          </a:p>
          <a:p>
            <a:pPr marL="571500" indent="-5715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Подписчик обязан выполнить регистрацию на определенное событие.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Регистрация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передача классу издателю делегата на метод, который необходимо вызвать при наступлении события. Передаваемый метод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метод-обработчик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находится в теле класса подписчика.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Метод-обработчик: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Находится в теле класса-подписчика.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Содержит код, который необходимо выполнить при наступлении определенного события.</a:t>
            </a:r>
          </a:p>
          <a:p>
            <a:pPr marL="571500" indent="-5715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23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События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930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ключевое слово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event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event делагат_события имя_события;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делегат_события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делегат для поддержки события.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имя_события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имя, по которому можно обратится  к событию.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Определение делегата и события:</a:t>
            </a:r>
          </a:p>
          <a:p>
            <a:pPr marL="1485533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delegate void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ShowMessage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(string message);</a:t>
            </a:r>
            <a:endParaRPr lang="ru-RU" sz="4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3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event </a:t>
            </a: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ShowMessage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Notify;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Вызов события: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Notify("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Произошло действие");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if(Notify !=null) Notify("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Произошло действие");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Notify?.Invoke</a:t>
            </a: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("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Произошло действие"); 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Добавление и удаление обработчика события: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Notify += 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обработчик события;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// Добавление метода-обработчика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Notify -= 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обработчик события;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// Удаление метода-обработчика</a:t>
            </a:r>
          </a:p>
        </p:txBody>
      </p:sp>
    </p:spTree>
    <p:extLst>
      <p:ext uri="{BB962C8B-B14F-4D97-AF65-F5344CB8AC3E}">
        <p14:creationId xmlns:p14="http://schemas.microsoft.com/office/powerpoint/2010/main" val="384181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События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628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совместимости программных компонентов со средой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Framework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следует придерживаться рекомендаций, установленных корпорацией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Microsoft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Эти рекомендации, сводятся к следующему требованию: у обработчиков событий должны быть два параметра. Первый из них – ссылка на объект, формирующий событие, второй – параметр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содержащий любую дополнительную информацию о событии, которая требуется обработчику.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служит в качестве базового класса, от которого получается производный класс, содержащий все необходимые поля. В классе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имеется одно поле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Empty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типа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которое представляет собой объект типа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без данных.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среде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Framework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предоставляется встроенный обобщенный делегат под названием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EventHandler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TEventArgs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&gt;.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данном случае тип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обозначает тип аргумента, передаваемого параметру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события.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 целью упростить создание кода когда параметр типа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EventArgs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оказывается ненужным в среду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Framework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внедрен необобщенный делегат типа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EventHandler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Он может быть использован для объявления обработчиков событий, которым не требуется дополнительная информация о событиях.</a:t>
            </a:r>
          </a:p>
        </p:txBody>
      </p:sp>
    </p:spTree>
    <p:extLst>
      <p:ext uri="{BB962C8B-B14F-4D97-AF65-F5344CB8AC3E}">
        <p14:creationId xmlns:p14="http://schemas.microsoft.com/office/powerpoint/2010/main" val="30715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425986" y="857160"/>
            <a:ext cx="215090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903538"/>
            <a:ext cx="21509037" cy="396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AutoNum type="arabicPeriod"/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Создать логику, которая позволит выбирать элементы из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en-US" sz="4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 разным условиям и возвращать новый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как результат.</a:t>
            </a:r>
          </a:p>
          <a:p>
            <a:pPr marL="742950" indent="-74295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AutoNum type="arabicPeriod"/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Разработать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NewsProvider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предоставляющий услуги рассылки информации по категориям (новости, погода, спорт, происшествия, юмор). </a:t>
            </a:r>
          </a:p>
          <a:p>
            <a:pPr indent="45000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Разработать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подписывается на определенную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категорию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любую 1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при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выходе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новой новости в категории, подписчик получает услугу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.(Будет </a:t>
            </a:r>
            <a:r>
              <a:rPr lang="ru-RU" sz="4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домашкой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1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399756" y="386737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4819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делегата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Анонимная функция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Анонимный тип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Анонимный метод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Стандартные типы делегатов: 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Action, Predicate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События и делегат </a:t>
            </a:r>
            <a:r>
              <a:rPr lang="ru-RU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EventHandler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Делегаты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936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Делегат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это класс, содержащий данные о сигнатуре метода.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Делегаты представляют такие объекты, которые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указывают на методы. То есть делегаты – это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указатели на методы и с помощью делегатов мы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можем вызвать данные методы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Предоставляет возможность инкапсулировать метод.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Экземпляр делегата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instance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– объект, который позволяет привязаться к конкретному методу, соответствующему определенной сигнатуре.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Объявление: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841375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возвращаемый_тип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имя (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список_параметров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73025" indent="841375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3025" lvl="1" indent="841375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ключевое слово.</a:t>
            </a:r>
          </a:p>
          <a:p>
            <a:pPr marL="73025" lvl="1" indent="841375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имя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имя делегата, по которому будем обращаться к нему.</a:t>
            </a:r>
          </a:p>
          <a:p>
            <a:pPr marL="73025" lvl="1" indent="841375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возвращаемый_тип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тип значения, который возвращают методы, вызываемые делегатом.</a:t>
            </a:r>
          </a:p>
          <a:p>
            <a:pPr marL="73025" lvl="1" indent="841375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список_параметров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список необходимых параметров для методов, вызываемых делегатом.</a:t>
            </a:r>
          </a:p>
          <a:p>
            <a:pPr indent="4500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95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Делегаты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311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2813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Событийная система управления строится на:</a:t>
            </a: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Уведомлениях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notifications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Обратные вызовы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callback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2813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Реализация в языках программирования:</a:t>
            </a: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С\С++ - указатели на функцию.</a:t>
            </a: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C# - делегаты.</a:t>
            </a:r>
          </a:p>
          <a:p>
            <a:pPr indent="912813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Делегаты в CRL реализованы в виде классов.</a:t>
            </a:r>
          </a:p>
          <a:p>
            <a:pPr indent="912813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Базовый класс делегатов:</a:t>
            </a:r>
          </a:p>
          <a:p>
            <a:pPr marL="1485533" lvl="2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Singlecast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delegate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хранит ссылку на один метод.</a:t>
            </a:r>
          </a:p>
          <a:p>
            <a:pPr marL="0" lvl="2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	public abstract class Delegate: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ICloneable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Iserializable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2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Свойства: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2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	public object Target {get;}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делегат ссылается на нестатический метод, то в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данном поле храниться ссылка конкретный объект, иначе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null.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	public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MethodInfo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Method {get;}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имя метода, на который ссылается делегат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3" lvl="2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Multicast delegate –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может хранить ссылки нескольких методов.</a:t>
            </a:r>
          </a:p>
          <a:p>
            <a:pPr marL="0" lvl="1" indent="912813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	public abstract class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MulticastDelegate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: Delegate</a:t>
            </a:r>
          </a:p>
        </p:txBody>
      </p:sp>
    </p:spTree>
    <p:extLst>
      <p:ext uri="{BB962C8B-B14F-4D97-AF65-F5344CB8AC3E}">
        <p14:creationId xmlns:p14="http://schemas.microsoft.com/office/powerpoint/2010/main" val="306688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Делегаты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1126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Объявление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multicast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возвращаемого значения – всегда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void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void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MyDelegate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out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u-RU" sz="4400" b="1" i="1" dirty="0">
                <a:latin typeface="Calibri" panose="020F0502020204030204" pitchFamily="34" charset="0"/>
                <a:cs typeface="Calibri" panose="020F0502020204030204" pitchFamily="34" charset="0"/>
              </a:rPr>
              <a:t> z)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Добавление ссылок в делегат: </a:t>
            </a: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+=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Combine()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Combine([])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Удаление ссылок из делегата: </a:t>
            </a: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-=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3" indent="-571500" algn="just">
              <a:lnSpc>
                <a:spcPct val="80000"/>
              </a:lnSpc>
              <a:spcBef>
                <a:spcPts val="300"/>
              </a:spcBef>
              <a:buClr>
                <a:srgbClr val="36A9E1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Remove()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случае возвращения значения из метода вызываемого делегатом, то возвращается значение полученное последним методом.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хранения списка ссылок используется дополнительное поле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_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prev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которое ссылается на следующий элемент.</a:t>
            </a:r>
          </a:p>
        </p:txBody>
      </p:sp>
    </p:spTree>
    <p:extLst>
      <p:ext uri="{BB962C8B-B14F-4D97-AF65-F5344CB8AC3E}">
        <p14:creationId xmlns:p14="http://schemas.microsoft.com/office/powerpoint/2010/main" val="383361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Делегаты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801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Создание объекта делегата при помощи оператора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Начиная 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Framework 2.0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использовать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создания экземпляра делегата не обязательно. При этом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использовать нельзя: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Можно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вызвать метод с соответствующей сигнатурой и возвращаемым типом.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Определяет, что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myDel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экземпляр делегата.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 информацию из свойств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Target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Вызывает необходимый метод посредством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Invoke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позволяющий динамически вызвать метод, данные о котором хранятся в объекте (Получаем из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MethodInfo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возвращаемым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81842AE-9088-4188-8814-6851FB5AB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3611430"/>
            <a:ext cx="21509036" cy="144655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MyDelegate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MyDelegate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(Add);</a:t>
            </a:r>
          </a:p>
          <a:p>
            <a:pPr lvl="1">
              <a:buSzPct val="100000"/>
            </a:pP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var 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MyDelegate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(Add);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5A6AC14-F570-45FE-82F8-9B6EA5D42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906" y="6473279"/>
            <a:ext cx="21509036" cy="76944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MyDelegate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Add;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634723E-F9B7-40F2-AE17-A489EF513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8298016"/>
            <a:ext cx="21509036" cy="144655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it-IT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 = calc.Mul;</a:t>
            </a:r>
          </a:p>
          <a:p>
            <a:pPr lvl="1">
              <a:buSzPct val="100000"/>
            </a:pPr>
            <a:r>
              <a:rPr lang="it-IT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myDel(2, 3);</a:t>
            </a:r>
          </a:p>
        </p:txBody>
      </p:sp>
    </p:spTree>
    <p:extLst>
      <p:ext uri="{BB962C8B-B14F-4D97-AF65-F5344CB8AC3E}">
        <p14:creationId xmlns:p14="http://schemas.microsoft.com/office/powerpoint/2010/main" val="387622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Анонимный тип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402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Анонимные типы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позволяют создать объект с некоторым набором свойств без определения класса. Анонимный тип определяется с помощью ключевого слова </a:t>
            </a:r>
            <a:r>
              <a:rPr lang="ru-RU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var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инициализатора объектов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отличие от реального класса, анонимный тип не может иметь приватные поля или свойства, а так же методы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После инициализации объекта в него нельзя добавить новые свойства.</a:t>
            </a:r>
          </a:p>
          <a:p>
            <a:pPr marL="0" lvl="1"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Свойства только для чтения – как только объект был инициализирован, вы не можете изменить их значения.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этом во время компиляции компилятор сам будет создавать для него имя типа и использовать это имя при обращении к объекту.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исполняющей среды CLR анонимные типы будут также, как и классы, представлять ссылочный тип.</a:t>
            </a:r>
          </a:p>
          <a:p>
            <a:pPr marL="571500" indent="-5715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55DA87C8-CB1B-46CB-A5D6-390C07425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66699"/>
            <a:ext cx="512864" cy="5333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0" tIns="126960" rIns="25392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AD870857-EDFC-4848-A1F7-C5C7BE3DD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470" y="4697976"/>
            <a:ext cx="21329393" cy="144655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var user = new { Name = "Tom", Age = 34 };</a:t>
            </a:r>
          </a:p>
          <a:p>
            <a:pPr lvl="1">
              <a:buSzPct val="100000"/>
            </a:pP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Console.WriteLine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</a:t>
            </a:r>
            <a:r>
              <a:rPr lang="en-GB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user.Name</a:t>
            </a: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2212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Анонимная функция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5057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Анонимная функция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функция, которая не имеет имени а содержит только блок программного кода, который она выполняет. Анонимные функции удобно использовать в объединении с делегатами. Анонимную функцию можно вызвать только с помощью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делегата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Сама функция непосредственно не вызовется никогда.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Анонимные методы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были внедрены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еще в версии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2.0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в версии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3.0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 целом лямбда-выражение совершенствует принцип действия анонимного метода и в настоящее время считается более предпочтительным для создания анонимной функции.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4" descr="Анонимные функции C#">
            <a:extLst>
              <a:ext uri="{FF2B5EF4-FFF2-40B4-BE49-F238E27FC236}">
                <a16:creationId xmlns="" xmlns:a16="http://schemas.microsoft.com/office/drawing/2014/main" id="{B5EBED8D-009B-4244-9CF9-8B6956BD4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6370" y="7556606"/>
            <a:ext cx="12704910" cy="60514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988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Анонимный метод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356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Анонимный метод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— один из способов создания безымянного блока кода, связанного с конкретным экземпляром делегата. Для создания анонимного метода достаточно указать кодовый блок после ключевого слова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delegate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Анонимные методы тесно связаны с делегатами. Они используются для создания экземпляров делегатов.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Анонимный метод не может существовать сам по себе, он используется для инициализации экземпляра делегата.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Через  переменную делегата можно вызвать данный анонимный метод.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Параметры анонимного метода, должны соответствовать параметрам делегата.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D7856600-7B5F-4245-ADC2-B92AC0573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6676571"/>
            <a:ext cx="21329393" cy="280076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en-GB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delegate(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параметры)</a:t>
            </a:r>
          </a:p>
          <a:p>
            <a:pPr lvl="1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1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    // инструкции</a:t>
            </a:r>
          </a:p>
          <a:p>
            <a:pPr lvl="1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95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81686</TotalTime>
  <Words>1236</Words>
  <Application>Microsoft Office PowerPoint</Application>
  <PresentationFormat>Произвольный</PresentationFormat>
  <Paragraphs>201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user</cp:lastModifiedBy>
  <cp:revision>7018</cp:revision>
  <cp:lastPrinted>2018-12-07T09:03:14Z</cp:lastPrinted>
  <dcterms:created xsi:type="dcterms:W3CDTF">2014-11-12T21:47:38Z</dcterms:created>
  <dcterms:modified xsi:type="dcterms:W3CDTF">2021-08-25T18:46:04Z</dcterms:modified>
  <cp:category/>
</cp:coreProperties>
</file>