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29" r:id="rId2"/>
    <p:sldId id="2751" r:id="rId3"/>
    <p:sldId id="3253" r:id="rId4"/>
    <p:sldId id="3277" r:id="rId5"/>
    <p:sldId id="3269" r:id="rId6"/>
    <p:sldId id="3262" r:id="rId7"/>
    <p:sldId id="3265" r:id="rId8"/>
    <p:sldId id="3263" r:id="rId9"/>
    <p:sldId id="3274" r:id="rId10"/>
    <p:sldId id="3273" r:id="rId11"/>
    <p:sldId id="3278" r:id="rId12"/>
    <p:sldId id="3279" r:id="rId13"/>
    <p:sldId id="3280" r:id="rId14"/>
    <p:sldId id="3276" r:id="rId15"/>
    <p:sldId id="3272" r:id="rId16"/>
    <p:sldId id="3281" r:id="rId17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53"/>
            <p14:sldId id="3277"/>
            <p14:sldId id="3269"/>
            <p14:sldId id="3262"/>
            <p14:sldId id="3265"/>
            <p14:sldId id="3263"/>
            <p14:sldId id="3274"/>
            <p14:sldId id="3273"/>
            <p14:sldId id="3278"/>
            <p14:sldId id="3279"/>
            <p14:sldId id="3280"/>
            <p14:sldId id="3276"/>
            <p14:sldId id="3272"/>
            <p14:sldId id="3281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54" d="100"/>
          <a:sy n="54" d="100"/>
        </p:scale>
        <p:origin x="714" y="90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497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795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70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838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53489"/>
            <a:ext cx="15567121" cy="7477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Сборка мусора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Жизненный цикл объектов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015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Выделить память для экземпляра типа, использующего ресурс. </a:t>
            </a:r>
          </a:p>
          <a:p>
            <a:pPr marL="1828800" lvl="2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Инициализировать выделенную память, чтобы установить начальное состояние ресурса.</a:t>
            </a:r>
          </a:p>
          <a:p>
            <a:pPr marL="1828800" lvl="2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Открыть соединение с БД.</a:t>
            </a:r>
          </a:p>
          <a:p>
            <a:pPr marL="1828800" lvl="2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Создать объект.</a:t>
            </a: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Использовать ресурс, обращаясь к членам экземпляра типа.</a:t>
            </a:r>
          </a:p>
          <a:p>
            <a:pPr marL="1828800" lvl="2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Выполнять запросы с БД.</a:t>
            </a:r>
          </a:p>
          <a:p>
            <a:pPr marL="1828800" lvl="2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Работать с объектом.</a:t>
            </a: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Разрушить состояние ресурса, чтобы выполнить очистку.</a:t>
            </a:r>
          </a:p>
          <a:p>
            <a:pPr marL="1828800" lvl="2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Закрыть соединение с БД.</a:t>
            </a:r>
          </a:p>
          <a:p>
            <a:pPr marL="1828800" lvl="2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Удалить ссылки на объект.</a:t>
            </a: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Освободить используемую память.</a:t>
            </a:r>
          </a:p>
          <a:p>
            <a:pPr marL="1828800" lvl="2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Отвечает сборщик мусора.</a:t>
            </a:r>
          </a:p>
        </p:txBody>
      </p:sp>
    </p:spTree>
    <p:extLst>
      <p:ext uri="{BB962C8B-B14F-4D97-AF65-F5344CB8AC3E}">
        <p14:creationId xmlns:p14="http://schemas.microsoft.com/office/powerpoint/2010/main" val="87278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Освобождение ресурсов</a:t>
            </a:r>
            <a:endParaRPr lang="en-US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2349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компиляции деструкторы неявно переименовываются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Finalize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Данный метод вызывается перед уничтожением объекта.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Указатели на объекты, имеющие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Finalize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помещаются в отдельную очередь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FinalizationQueue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перед вызовом конструктора типа.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EE7BA034-7FAE-4B76-8B29-947D1F0561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57646" y="5559886"/>
            <a:ext cx="8862358" cy="729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428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Освобождение ресурсов</a:t>
            </a:r>
            <a:endParaRPr lang="en-US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2968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Отмечаются те объекты которые можно удалить.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Отмеченные для удаления объекты, которые были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FinalizationQueue</a:t>
            </a: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Из общей памяти не удаляются</a:t>
            </a: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Удаляется ссылка из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FinalizationQueue</a:t>
            </a: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Добавляется ссылка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F-reachable Queue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="" xmlns:a16="http://schemas.microsoft.com/office/drawing/2014/main" id="{24113919-9ED1-4AE7-B7AC-694C9FFA5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61743" y="6206229"/>
            <a:ext cx="8254164" cy="6652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2365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Освобождение ресурсов</a:t>
            </a:r>
            <a:endParaRPr lang="en-US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2349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каждого объекта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F-reachable Queue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вызывается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Finalize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Ссылки из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F-reachable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удаляются.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Объекты из кучи теперь отмечены как мусор и будут удалены при следующей сборке.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80ECC731-583F-480E-9A22-3B79BC985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9305" y="5687987"/>
            <a:ext cx="8939041" cy="716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3460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Паттерн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Dispose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125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Объект может владеть управляемыми и неуправляемыми ресурсами, а также два способа освобождения ресурсов: с помощью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с помощью финализатора.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Паттерн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 пунктам: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Класс, содержащий управляемые или неуправляемые ресурсы реализует интерфейс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isposable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содержит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Dispose(bool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disposing)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который освобождает ресурсы, параметр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говорит о том, вызывается ли этот метод из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из финализатора.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Dispose реализуется следующим образом: вначале вызывается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Dispose(true)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 затем вызов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GC.SuppressFinalize()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который предотвращает вызов финализатора.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Dispose(bool disposing)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содержит две части: если этот метод вызван из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- то мы освобождаем управляемые и неуправляемые ресурсы и если метод вызван из финализатора во время сборки мусора, то мы освобождаем только неуправляемые ресурсы.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может содержать финализатор и вызывать из него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Dispose(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8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Инструкция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567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Разрабатывайте классы оболочки – для работы с неуправляемыми ресурсами.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использовании классов работающих с неуправляемыми ресурсами (дескриптор файлов, сетевое подключение, и т.п.) вызывайте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при завершении использования.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Используйте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при работе, он предоставляет удобный синтаксис, обеспечивающий правильное использование объектов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IDisposable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Оператор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гарантирует вызов метода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Dispose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даже если при вызове методов в объекте происходит исключение.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CEE8B92-A894-4FF1-B9D2-E98FE3A21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9320191"/>
            <a:ext cx="21509037" cy="372409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using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(var stream = new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FileStream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("file.txt",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FileMode.Open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))</a:t>
            </a: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byte[] buffer = new byte[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stream.Length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];</a:t>
            </a: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await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stream.ReadAsync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(buffer, 0, (int)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stream.Length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  <a:p>
            <a:pPr marL="0" lvl="1" indent="0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3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 smtClean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  <a:endParaRPr lang="en-US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Открыть задание из занятия по работе с файловой системой и переписать все, используя 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ispose </a:t>
            </a:r>
            <a:r>
              <a:rPr lang="ru-RU" sz="4400" smtClean="0">
                <a:latin typeface="Calibri" panose="020F0502020204030204" pitchFamily="34" charset="0"/>
                <a:cs typeface="Calibri" panose="020F0502020204030204" pitchFamily="34" charset="0"/>
              </a:rPr>
              <a:t>подход.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32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838710" y="37786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413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Механизм сборки мусора в .NET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Поколения объектов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Утечка памяти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Финализатор и уничтожение объекта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Работа со сборщиком мусора из кода. Класс GC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Паттерн Dispose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Значимые и ссылочные типы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157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Значимые типы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оздаются на стеке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более быстрая работа, автоматическое уничтожение ресурсов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- : малый размер стековой памяти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Ссылочные типы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оздаются в управляемой куче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большой объем рабочей памяти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сложности при работе, связанные с освобождением используемых ресурсов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использовании переменных типов значений, все значения этих переменных попадают в стек. После завершения работы стек очищается.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использовании ссылочных типов, для них также будет отводиться место в стеке, но там будет храниться не значение, а адрес на участок памяти в куче, в котором и будут находиться сами значения данного объекта. И если объект класса перестает использоваться, то при очистке стека ссылка на участок памяти также очищается, однако это не приводит к немедленной очистке самого участка памяти в куче. </a:t>
            </a:r>
          </a:p>
        </p:txBody>
      </p:sp>
    </p:spTree>
    <p:extLst>
      <p:ext uri="{BB962C8B-B14F-4D97-AF65-F5344CB8AC3E}">
        <p14:creationId xmlns:p14="http://schemas.microsoft.com/office/powerpoint/2010/main" val="139682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Механизм сборки мусора в .NET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22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Сборщик мусора (garbage collector)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очищает участок памяти в куче если «видит», что на него больше нет ссылок.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Чтобы понять, каким образом сборщик мусора «видит», когда объект уже не нужен, необходимо знать, что собой представляют корневые элементы приложения.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Корневым элементом называется ячейка в памяти, в которой содержится ссылка на размещающийся в куче объект.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Корневыми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могут называться следующие элементы: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Ссылки на глобальные объекты.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Ссылки на любые статические объекты или статические поля.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Ссылки на локальные объекты.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Ссылки на передаваемые методу параметры объекта.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Ссылки на объект, ожидающий финализации.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Любые регистры центрального процессора, которые ссылаются на объект.</a:t>
            </a:r>
          </a:p>
        </p:txBody>
      </p:sp>
    </p:spTree>
    <p:extLst>
      <p:ext uri="{BB962C8B-B14F-4D97-AF65-F5344CB8AC3E}">
        <p14:creationId xmlns:p14="http://schemas.microsoft.com/office/powerpoint/2010/main" val="420480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Механизм сборки мусора в .NET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660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Сборка мусора возникает при выполнении одного из следующих условий: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Недостаточно физической памяти в системе.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Объем памяти, используемой объектами, выделенными в управляемой куче, превышает допустимый порог.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Вызывается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GC.Collect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Практически во всех случаях вызов этого метода не потребуется, так как сборщик мусора работает непрерывно.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Во время сборки мусора строится граф используемых объектов, происходит исследование объектов в куче, с целью определения являются ли они достижимыми. Отправными точками в построении графа являются корневые объекты.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корневые объекты ссылаются на конкретные объекты в памяти, то они считаются живыми, все остальные - мусор, который надо удалить.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конце происходит дефрагментация кучи – используемые объекты перераспределяются так, чтобы занимаемая ими память составляла единый блок в начале кучи.</a:t>
            </a:r>
          </a:p>
        </p:txBody>
      </p:sp>
    </p:spTree>
    <p:extLst>
      <p:ext uri="{BB962C8B-B14F-4D97-AF65-F5344CB8AC3E}">
        <p14:creationId xmlns:p14="http://schemas.microsoft.com/office/powerpoint/2010/main" val="3627953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Поколения объектов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279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Сборщик мусора не проверяет буквально каждый находящийся в куче объект, так как это большие затраты времени.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оптимизации процесса каждый объект в куче относится к определённому «поколению».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Смысл в применении поколений выглядит довольно просто: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Чем дольше объект находится в куче, тем выше вероятность того, что он там будет оставаться.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24000" lvl="1" indent="-7112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Поколение 0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 идентифицируется новый только что размещённый объект.</a:t>
            </a:r>
          </a:p>
          <a:p>
            <a:pPr marL="1524000" lvl="1" indent="-7112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Поколение 1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 идентифицирует объект, который уже «пережил» один процесс сборки мусора.</a:t>
            </a:r>
          </a:p>
          <a:p>
            <a:pPr marL="1524000" lvl="1" indent="-7112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Поколение 2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 идентифицирует объект, который пережил более одного прогона сбора мусора.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сборщик освобождает недостаточно памяти, перед вбрасыванием исключения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OutOfMemoryException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он выполняет полную сборку мусора.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E2CC29B-2EE5-4B6B-8AE9-6CD0447FE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67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Работа со сборщиком мусора из кода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776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Сборщик мусора в библиотеке классов .NET представлен классом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System.GC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Через статические методы и свойства данный класс позволяет обращаться к сборщику мусора.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int MaxGeneration { get; }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максимальный номер поколений объектов.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void Collect()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принудительный вызов сборщика мусора для всех поколений.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void Collect(int generation)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принудительный вызов сборщика мусора для поколений от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до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generation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GetGeneration(object obj)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номер поколения, где находится объект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obj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GetTotalMemory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общий объем памяти занимаемый кучей.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KeepAlive(object obj)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предотвращает удаление объекта при сборке мусора, даже если на него нет ссылок.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ReRegisterForFinalize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(object obj)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добавляет объект в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FinalizationQueue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SuppressFinalize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(object obj)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удаляет объект в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FinalizationQueue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WaitForPendingFinalizers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останавливает текущий поток до завершения выполнения методов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Finalize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всех объектов из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F-reachable Queue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06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Утечка памяти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58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Утечка памяти – процесс неконтролируемого уменьшения объёма свободной памяти, связанный с ошибками в работающих программах, вовремя не освобождающих ненужные участки памяти, или с ошибками системных служб контроля памяти.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Существует много видов утечек памяти, но в целом этот термин относится к какому-то ресурсу, который больше не используется, но все еще занимает память. Если у вас их много, ваше приложение занимает много памяти, и в конечном итоге вы ее исчерпываете.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C#, это некоторые общие утечки памяти: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 выполнена отписка от событий. Любой прослушиватель событий, созданный с помощью анонимного метода или выражения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lambda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ссылающегося на внешний объект, сохранит эти объекты живыми.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 закрыты соединения с базой данные, если они не используются. Не забудьте вызвать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 Dispose() 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всех объектов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IDisposable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 Используйте оператор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функций при помощи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Platform Invoke (P/Invoke)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которые выделяют память но не освобождают.</a:t>
            </a:r>
          </a:p>
        </p:txBody>
      </p:sp>
    </p:spTree>
    <p:extLst>
      <p:ext uri="{BB962C8B-B14F-4D97-AF65-F5344CB8AC3E}">
        <p14:creationId xmlns:p14="http://schemas.microsoft.com/office/powerpoint/2010/main" val="144926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Финализатор и уничтожение объекта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3432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Финализатор (деструктор)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особый метод, который вызывается при уничтожении объекта. Деструктор следует реализовывать только у тех объектов, которым он действительно необходим, так как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Finalize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оказывает сильное влияние на производительность.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определении используется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~.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Имя деструктора соответствует имени класса.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95790D1-2803-4B59-8CBB-00DB8165D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6971761"/>
            <a:ext cx="21509037" cy="643253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en-US" altLang="en-US" sz="4400" dirty="0" err="1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IntPtr</a:t>
            </a: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myHandle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;</a:t>
            </a:r>
          </a:p>
          <a:p>
            <a:pPr marL="0" lvl="1" indent="0">
              <a:buSzPct val="100000"/>
            </a:pP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MyClass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() {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IntPtr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myHandle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Marshal.AllocHGlobal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(100);</a:t>
            </a: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</a:p>
          <a:p>
            <a:pPr marL="0" lvl="1" indent="0">
              <a:buSzPct val="100000"/>
            </a:pP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~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MyClass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() {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Marshal.FreeHGlobal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myHandle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 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90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83537</TotalTime>
  <Words>1207</Words>
  <Application>Microsoft Office PowerPoint</Application>
  <PresentationFormat>Custom</PresentationFormat>
  <Paragraphs>155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Tahoma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Yauheni Tretsyak</cp:lastModifiedBy>
  <cp:revision>7138</cp:revision>
  <cp:lastPrinted>2018-12-07T09:03:14Z</cp:lastPrinted>
  <dcterms:created xsi:type="dcterms:W3CDTF">2014-11-12T21:47:38Z</dcterms:created>
  <dcterms:modified xsi:type="dcterms:W3CDTF">2021-09-08T14:20:13Z</dcterms:modified>
  <cp:category/>
</cp:coreProperties>
</file>