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229" r:id="rId2"/>
    <p:sldId id="2751" r:id="rId3"/>
    <p:sldId id="3253" r:id="rId4"/>
    <p:sldId id="3255" r:id="rId5"/>
    <p:sldId id="3252" r:id="rId6"/>
    <p:sldId id="3254" r:id="rId7"/>
    <p:sldId id="3259" r:id="rId8"/>
    <p:sldId id="3261" r:id="rId9"/>
    <p:sldId id="3262" r:id="rId10"/>
    <p:sldId id="3249" r:id="rId11"/>
    <p:sldId id="3256" r:id="rId12"/>
    <p:sldId id="3257" r:id="rId13"/>
    <p:sldId id="3263" r:id="rId14"/>
    <p:sldId id="3258" r:id="rId15"/>
    <p:sldId id="3264" r:id="rId16"/>
  </p:sldIdLst>
  <p:sldSz cx="24377650" cy="13716000"/>
  <p:notesSz cx="6858000" cy="9144000"/>
  <p:defaultTextStyle>
    <a:defPPr>
      <a:defRPr lang="en-US"/>
    </a:defPPr>
    <a:lvl1pPr marL="0" algn="l" defTabSz="1828068" rtl="0" eaLnBrk="1" latinLnBrk="0" hangingPunct="1">
      <a:defRPr sz="3599" kern="1200">
        <a:solidFill>
          <a:schemeClr val="tx1"/>
        </a:solidFill>
        <a:latin typeface="+mn-lt"/>
        <a:ea typeface="+mn-ea"/>
        <a:cs typeface="+mn-cs"/>
      </a:defRPr>
    </a:lvl1pPr>
    <a:lvl2pPr marL="914035" algn="l" defTabSz="1828068" rtl="0" eaLnBrk="1" latinLnBrk="0" hangingPunct="1">
      <a:defRPr sz="3599" kern="1200">
        <a:solidFill>
          <a:schemeClr val="tx1"/>
        </a:solidFill>
        <a:latin typeface="+mn-lt"/>
        <a:ea typeface="+mn-ea"/>
        <a:cs typeface="+mn-cs"/>
      </a:defRPr>
    </a:lvl2pPr>
    <a:lvl3pPr marL="1828068" algn="l" defTabSz="1828068" rtl="0" eaLnBrk="1" latinLnBrk="0" hangingPunct="1">
      <a:defRPr sz="3599" kern="1200">
        <a:solidFill>
          <a:schemeClr val="tx1"/>
        </a:solidFill>
        <a:latin typeface="+mn-lt"/>
        <a:ea typeface="+mn-ea"/>
        <a:cs typeface="+mn-cs"/>
      </a:defRPr>
    </a:lvl3pPr>
    <a:lvl4pPr marL="2742103" algn="l" defTabSz="1828068" rtl="0" eaLnBrk="1" latinLnBrk="0" hangingPunct="1">
      <a:defRPr sz="3599" kern="1200">
        <a:solidFill>
          <a:schemeClr val="tx1"/>
        </a:solidFill>
        <a:latin typeface="+mn-lt"/>
        <a:ea typeface="+mn-ea"/>
        <a:cs typeface="+mn-cs"/>
      </a:defRPr>
    </a:lvl4pPr>
    <a:lvl5pPr marL="3656137" algn="l" defTabSz="1828068" rtl="0" eaLnBrk="1" latinLnBrk="0" hangingPunct="1">
      <a:defRPr sz="3599" kern="1200">
        <a:solidFill>
          <a:schemeClr val="tx1"/>
        </a:solidFill>
        <a:latin typeface="+mn-lt"/>
        <a:ea typeface="+mn-ea"/>
        <a:cs typeface="+mn-cs"/>
      </a:defRPr>
    </a:lvl5pPr>
    <a:lvl6pPr marL="4570172" algn="l" defTabSz="1828068" rtl="0" eaLnBrk="1" latinLnBrk="0" hangingPunct="1">
      <a:defRPr sz="3599" kern="1200">
        <a:solidFill>
          <a:schemeClr val="tx1"/>
        </a:solidFill>
        <a:latin typeface="+mn-lt"/>
        <a:ea typeface="+mn-ea"/>
        <a:cs typeface="+mn-cs"/>
      </a:defRPr>
    </a:lvl6pPr>
    <a:lvl7pPr marL="5484207" algn="l" defTabSz="1828068" rtl="0" eaLnBrk="1" latinLnBrk="0" hangingPunct="1">
      <a:defRPr sz="3599" kern="1200">
        <a:solidFill>
          <a:schemeClr val="tx1"/>
        </a:solidFill>
        <a:latin typeface="+mn-lt"/>
        <a:ea typeface="+mn-ea"/>
        <a:cs typeface="+mn-cs"/>
      </a:defRPr>
    </a:lvl7pPr>
    <a:lvl8pPr marL="6398240" algn="l" defTabSz="1828068" rtl="0" eaLnBrk="1" latinLnBrk="0" hangingPunct="1">
      <a:defRPr sz="3599" kern="1200">
        <a:solidFill>
          <a:schemeClr val="tx1"/>
        </a:solidFill>
        <a:latin typeface="+mn-lt"/>
        <a:ea typeface="+mn-ea"/>
        <a:cs typeface="+mn-cs"/>
      </a:defRPr>
    </a:lvl8pPr>
    <a:lvl9pPr marL="7312275" algn="l" defTabSz="1828068" rtl="0" eaLnBrk="1" latinLnBrk="0" hangingPunct="1">
      <a:defRPr sz="3599"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1D957E7-5563-425C-8DAD-2521649CDC4A}">
          <p14:sldIdLst>
            <p14:sldId id="3229"/>
            <p14:sldId id="2751"/>
            <p14:sldId id="3253"/>
            <p14:sldId id="3255"/>
            <p14:sldId id="3252"/>
            <p14:sldId id="3254"/>
            <p14:sldId id="3259"/>
            <p14:sldId id="3261"/>
            <p14:sldId id="3262"/>
            <p14:sldId id="3249"/>
            <p14:sldId id="3256"/>
            <p14:sldId id="3257"/>
            <p14:sldId id="3263"/>
            <p14:sldId id="3258"/>
            <p14:sldId id="3264"/>
          </p14:sldIdLst>
        </p14:section>
      </p14:sectionLst>
    </p:ext>
    <p:ext uri="{EFAFB233-063F-42B5-8137-9DF3F51BA10A}">
      <p15:sldGuideLst xmlns:p15="http://schemas.microsoft.com/office/powerpoint/2012/main">
        <p15:guide id="69" pos="7678" userDrawn="1">
          <p15:clr>
            <a:srgbClr val="5ACBF0"/>
          </p15:clr>
        </p15:guide>
        <p15:guide id="74" orient="horz" pos="4320" userDrawn="1">
          <p15:clr>
            <a:srgbClr val="5ACBF0"/>
          </p15:clr>
        </p15:guide>
        <p15:guide id="75" pos="875" userDrawn="1">
          <p15:clr>
            <a:srgbClr val="F26B43"/>
          </p15:clr>
        </p15:guide>
        <p15:guide id="76" orient="horz" pos="918" userDrawn="1">
          <p15:clr>
            <a:srgbClr val="F26B43"/>
          </p15:clr>
        </p15:guide>
        <p15:guide id="77" pos="14424" userDrawn="1">
          <p15:clr>
            <a:srgbClr val="F26B43"/>
          </p15:clr>
        </p15:guide>
        <p15:guide id="78" orient="horz" pos="7665" userDrawn="1">
          <p15:clr>
            <a:srgbClr val="F26B43"/>
          </p15:clr>
        </p15:guide>
        <p15:guide id="80" orient="horz" pos="1145" userDrawn="1">
          <p15:clr>
            <a:srgbClr val="A4A3A4"/>
          </p15:clr>
        </p15:guide>
        <p15:guide id="81" orient="horz" pos="1372" userDrawn="1">
          <p15:clr>
            <a:srgbClr val="A4A3A4"/>
          </p15:clr>
        </p15:guide>
        <p15:guide id="82" orient="horz" pos="1599" userDrawn="1">
          <p15:clr>
            <a:srgbClr val="A4A3A4"/>
          </p15:clr>
        </p15:guide>
        <p15:guide id="83" orient="horz" pos="1826" userDrawn="1">
          <p15:clr>
            <a:srgbClr val="A4A3A4"/>
          </p15:clr>
        </p15:guide>
        <p15:guide id="84" orient="horz" pos="2052" userDrawn="1">
          <p15:clr>
            <a:srgbClr val="A4A3A4"/>
          </p15:clr>
        </p15:guide>
        <p15:guide id="85" orient="horz" pos="2279" userDrawn="1">
          <p15:clr>
            <a:srgbClr val="A4A3A4"/>
          </p15:clr>
        </p15:guide>
        <p15:guide id="86" orient="horz" pos="2506" userDrawn="1">
          <p15:clr>
            <a:srgbClr val="A4A3A4"/>
          </p15:clr>
        </p15:guide>
        <p15:guide id="87" orient="horz" pos="3186" userDrawn="1">
          <p15:clr>
            <a:srgbClr val="A4A3A4"/>
          </p15:clr>
        </p15:guide>
        <p15:guide id="88" orient="horz" pos="2733" userDrawn="1">
          <p15:clr>
            <a:srgbClr val="A4A3A4"/>
          </p15:clr>
        </p15:guide>
        <p15:guide id="89" orient="horz" pos="2960" userDrawn="1">
          <p15:clr>
            <a:srgbClr val="A4A3A4"/>
          </p15:clr>
        </p15:guide>
        <p15:guide id="90" orient="horz" pos="3413" userDrawn="1">
          <p15:clr>
            <a:srgbClr val="A4A3A4"/>
          </p15:clr>
        </p15:guide>
        <p15:guide id="91" orient="horz" pos="3640" userDrawn="1">
          <p15:clr>
            <a:srgbClr val="A4A3A4"/>
          </p15:clr>
        </p15:guide>
        <p15:guide id="92" orient="horz" pos="3866" userDrawn="1">
          <p15:clr>
            <a:srgbClr val="A4A3A4"/>
          </p15:clr>
        </p15:guide>
        <p15:guide id="93" orient="horz" pos="4093" userDrawn="1">
          <p15:clr>
            <a:srgbClr val="A4A3A4"/>
          </p15:clr>
        </p15:guide>
        <p15:guide id="94" orient="horz" pos="4547" userDrawn="1">
          <p15:clr>
            <a:srgbClr val="A4A3A4"/>
          </p15:clr>
        </p15:guide>
        <p15:guide id="95" orient="horz" pos="4774" userDrawn="1">
          <p15:clr>
            <a:srgbClr val="A4A3A4"/>
          </p15:clr>
        </p15:guide>
        <p15:guide id="96" orient="horz" pos="5000" userDrawn="1">
          <p15:clr>
            <a:srgbClr val="A4A3A4"/>
          </p15:clr>
        </p15:guide>
        <p15:guide id="97" orient="horz" pos="5228" userDrawn="1">
          <p15:clr>
            <a:srgbClr val="A4A3A4"/>
          </p15:clr>
        </p15:guide>
        <p15:guide id="98" orient="horz" pos="5454" userDrawn="1">
          <p15:clr>
            <a:srgbClr val="A4A3A4"/>
          </p15:clr>
        </p15:guide>
        <p15:guide id="99" orient="horz" pos="5681" userDrawn="1">
          <p15:clr>
            <a:srgbClr val="A4A3A4"/>
          </p15:clr>
        </p15:guide>
        <p15:guide id="100" orient="horz" pos="5907" userDrawn="1">
          <p15:clr>
            <a:srgbClr val="A4A3A4"/>
          </p15:clr>
        </p15:guide>
        <p15:guide id="101" orient="horz" pos="6134" userDrawn="1">
          <p15:clr>
            <a:srgbClr val="A4A3A4"/>
          </p15:clr>
        </p15:guide>
        <p15:guide id="102" orient="horz" pos="6361" userDrawn="1">
          <p15:clr>
            <a:srgbClr val="A4A3A4"/>
          </p15:clr>
        </p15:guide>
        <p15:guide id="103" orient="horz" pos="6588" userDrawn="1">
          <p15:clr>
            <a:srgbClr val="A4A3A4"/>
          </p15:clr>
        </p15:guide>
        <p15:guide id="104" orient="horz" pos="6815" userDrawn="1">
          <p15:clr>
            <a:srgbClr val="A4A3A4"/>
          </p15:clr>
        </p15:guide>
        <p15:guide id="105" orient="horz" pos="7042" userDrawn="1">
          <p15:clr>
            <a:srgbClr val="A4A3A4"/>
          </p15:clr>
        </p15:guide>
        <p15:guide id="106" orient="horz" pos="7268" userDrawn="1">
          <p15:clr>
            <a:srgbClr val="A4A3A4"/>
          </p15:clr>
        </p15:guide>
        <p15:guide id="107" orient="horz" pos="7495" userDrawn="1">
          <p15:clr>
            <a:srgbClr val="A4A3A4"/>
          </p15:clr>
        </p15:guide>
        <p15:guide id="108" orient="horz" pos="7778" userDrawn="1">
          <p15:clr>
            <a:srgbClr val="A4A3A4"/>
          </p15:clr>
        </p15:guide>
        <p15:guide id="109" pos="14028" userDrawn="1">
          <p15:clr>
            <a:srgbClr val="A4A3A4"/>
          </p15:clr>
        </p15:guide>
        <p15:guide id="110" pos="5864" userDrawn="1">
          <p15:clr>
            <a:srgbClr val="A4A3A4"/>
          </p15:clr>
        </p15:guide>
        <p15:guide id="111" pos="6316" userDrawn="1">
          <p15:clr>
            <a:srgbClr val="A4A3A4"/>
          </p15:clr>
        </p15:guide>
        <p15:guide id="112" pos="6771" userDrawn="1">
          <p15:clr>
            <a:srgbClr val="A4A3A4"/>
          </p15:clr>
        </p15:guide>
        <p15:guide id="113" pos="7224" userDrawn="1">
          <p15:clr>
            <a:srgbClr val="A4A3A4"/>
          </p15:clr>
        </p15:guide>
        <p15:guide id="114" pos="5410" userDrawn="1">
          <p15:clr>
            <a:srgbClr val="A4A3A4"/>
          </p15:clr>
        </p15:guide>
        <p15:guide id="115" pos="4957" userDrawn="1">
          <p15:clr>
            <a:srgbClr val="A4A3A4"/>
          </p15:clr>
        </p15:guide>
        <p15:guide id="116" pos="4503" userDrawn="1">
          <p15:clr>
            <a:srgbClr val="A4A3A4"/>
          </p15:clr>
        </p15:guide>
        <p15:guide id="117" pos="4051" userDrawn="1">
          <p15:clr>
            <a:srgbClr val="A4A3A4"/>
          </p15:clr>
        </p15:guide>
        <p15:guide id="118" pos="3596" userDrawn="1">
          <p15:clr>
            <a:srgbClr val="A4A3A4"/>
          </p15:clr>
        </p15:guide>
        <p15:guide id="119" pos="3143" userDrawn="1">
          <p15:clr>
            <a:srgbClr val="A4A3A4"/>
          </p15:clr>
        </p15:guide>
        <p15:guide id="120" pos="2689" userDrawn="1">
          <p15:clr>
            <a:srgbClr val="A4A3A4"/>
          </p15:clr>
        </p15:guide>
        <p15:guide id="121" pos="2235" userDrawn="1">
          <p15:clr>
            <a:srgbClr val="A4A3A4"/>
          </p15:clr>
        </p15:guide>
        <p15:guide id="122" pos="1782" userDrawn="1">
          <p15:clr>
            <a:srgbClr val="A4A3A4"/>
          </p15:clr>
        </p15:guide>
        <p15:guide id="123" pos="1328" userDrawn="1">
          <p15:clr>
            <a:srgbClr val="A4A3A4"/>
          </p15:clr>
        </p15:guide>
        <p15:guide id="124" pos="8132" userDrawn="1">
          <p15:clr>
            <a:srgbClr val="A4A3A4"/>
          </p15:clr>
        </p15:guide>
        <p15:guide id="125" pos="8585" userDrawn="1">
          <p15:clr>
            <a:srgbClr val="A4A3A4"/>
          </p15:clr>
        </p15:guide>
        <p15:guide id="126" pos="9040" userDrawn="1">
          <p15:clr>
            <a:srgbClr val="A4A3A4"/>
          </p15:clr>
        </p15:guide>
        <p15:guide id="127" pos="9492" userDrawn="1">
          <p15:clr>
            <a:srgbClr val="A4A3A4"/>
          </p15:clr>
        </p15:guide>
        <p15:guide id="128" pos="9946" userDrawn="1">
          <p15:clr>
            <a:srgbClr val="A4A3A4"/>
          </p15:clr>
        </p15:guide>
        <p15:guide id="129" pos="10399" userDrawn="1">
          <p15:clr>
            <a:srgbClr val="A4A3A4"/>
          </p15:clr>
        </p15:guide>
        <p15:guide id="130" pos="10853" userDrawn="1">
          <p15:clr>
            <a:srgbClr val="A4A3A4"/>
          </p15:clr>
        </p15:guide>
        <p15:guide id="131" pos="11306" userDrawn="1">
          <p15:clr>
            <a:srgbClr val="A4A3A4"/>
          </p15:clr>
        </p15:guide>
        <p15:guide id="132" pos="11761" userDrawn="1">
          <p15:clr>
            <a:srgbClr val="A4A3A4"/>
          </p15:clr>
        </p15:guide>
        <p15:guide id="133" pos="12213" userDrawn="1">
          <p15:clr>
            <a:srgbClr val="A4A3A4"/>
          </p15:clr>
        </p15:guide>
        <p15:guide id="134" pos="12667" userDrawn="1">
          <p15:clr>
            <a:srgbClr val="A4A3A4"/>
          </p15:clr>
        </p15:guide>
        <p15:guide id="135" pos="13121" userDrawn="1">
          <p15:clr>
            <a:srgbClr val="A4A3A4"/>
          </p15:clr>
        </p15:guide>
        <p15:guide id="136" pos="1357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1"/>
    <a:srgbClr val="1777CC"/>
    <a:srgbClr val="5076BA"/>
    <a:srgbClr val="000000"/>
    <a:srgbClr val="D5E4E9"/>
    <a:srgbClr val="AA8A78"/>
    <a:srgbClr val="183D6F"/>
    <a:srgbClr val="707070"/>
    <a:srgbClr val="027101"/>
    <a:srgbClr val="7F66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1332" autoAdjust="0"/>
  </p:normalViewPr>
  <p:slideViewPr>
    <p:cSldViewPr snapToObjects="1">
      <p:cViewPr varScale="1">
        <p:scale>
          <a:sx n="54" d="100"/>
          <a:sy n="54" d="100"/>
        </p:scale>
        <p:origin x="714" y="90"/>
      </p:cViewPr>
      <p:guideLst>
        <p:guide pos="7678"/>
        <p:guide orient="horz" pos="4320"/>
        <p:guide pos="875"/>
        <p:guide orient="horz" pos="918"/>
        <p:guide pos="14424"/>
        <p:guide orient="horz" pos="7665"/>
        <p:guide orient="horz" pos="1145"/>
        <p:guide orient="horz" pos="1372"/>
        <p:guide orient="horz" pos="1599"/>
        <p:guide orient="horz" pos="1826"/>
        <p:guide orient="horz" pos="2052"/>
        <p:guide orient="horz" pos="2279"/>
        <p:guide orient="horz" pos="2506"/>
        <p:guide orient="horz" pos="3186"/>
        <p:guide orient="horz" pos="2733"/>
        <p:guide orient="horz" pos="2960"/>
        <p:guide orient="horz" pos="3413"/>
        <p:guide orient="horz" pos="3640"/>
        <p:guide orient="horz" pos="3866"/>
        <p:guide orient="horz" pos="4093"/>
        <p:guide orient="horz" pos="4547"/>
        <p:guide orient="horz" pos="4774"/>
        <p:guide orient="horz" pos="5000"/>
        <p:guide orient="horz" pos="5228"/>
        <p:guide orient="horz" pos="5454"/>
        <p:guide orient="horz" pos="5681"/>
        <p:guide orient="horz" pos="5907"/>
        <p:guide orient="horz" pos="6134"/>
        <p:guide orient="horz" pos="6361"/>
        <p:guide orient="horz" pos="6588"/>
        <p:guide orient="horz" pos="6815"/>
        <p:guide orient="horz" pos="7042"/>
        <p:guide orient="horz" pos="7268"/>
        <p:guide orient="horz" pos="7495"/>
        <p:guide orient="horz" pos="7778"/>
        <p:guide pos="14028"/>
        <p:guide pos="5864"/>
        <p:guide pos="6316"/>
        <p:guide pos="6771"/>
        <p:guide pos="7224"/>
        <p:guide pos="5410"/>
        <p:guide pos="4957"/>
        <p:guide pos="4503"/>
        <p:guide pos="4051"/>
        <p:guide pos="3596"/>
        <p:guide pos="3143"/>
        <p:guide pos="2689"/>
        <p:guide pos="2235"/>
        <p:guide pos="1782"/>
        <p:guide pos="1328"/>
        <p:guide pos="8132"/>
        <p:guide pos="8585"/>
        <p:guide pos="9040"/>
        <p:guide pos="9492"/>
        <p:guide pos="9946"/>
        <p:guide pos="10399"/>
        <p:guide pos="10853"/>
        <p:guide pos="11306"/>
        <p:guide pos="11761"/>
        <p:guide pos="12213"/>
        <p:guide pos="12667"/>
        <p:guide pos="13121"/>
        <p:guide pos="13574"/>
      </p:guideLst>
    </p:cSldViewPr>
  </p:slideViewPr>
  <p:notesTextViewPr>
    <p:cViewPr>
      <p:scale>
        <a:sx n="20" d="100"/>
        <a:sy n="20" d="100"/>
      </p:scale>
      <p:origin x="0" y="0"/>
    </p:cViewPr>
  </p:notesTextViewPr>
  <p:sorterViewPr>
    <p:cViewPr>
      <p:scale>
        <a:sx n="55" d="100"/>
        <a:sy n="55" d="100"/>
      </p:scale>
      <p:origin x="0" y="0"/>
    </p:cViewPr>
  </p:sorterViewPr>
  <p:notesViewPr>
    <p:cSldViewPr snapToObjects="1" showGuides="1">
      <p:cViewPr varScale="1">
        <p:scale>
          <a:sx n="118" d="100"/>
          <a:sy n="118" d="100"/>
        </p:scale>
        <p:origin x="4464" y="208"/>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7D310-0C4F-4B4C-B025-B4A6F8DB9521}" type="datetimeFigureOut">
              <a:rPr lang="en-US" smtClean="0"/>
              <a:t>9/20/2021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1BD57-0140-5543-8501-12A1D34515F5}" type="slidenum">
              <a:rPr lang="en-US" smtClean="0"/>
              <a:t>‹#›</a:t>
            </a:fld>
            <a:endParaRPr lang="en-US"/>
          </a:p>
        </p:txBody>
      </p:sp>
    </p:spTree>
    <p:extLst>
      <p:ext uri="{BB962C8B-B14F-4D97-AF65-F5344CB8AC3E}">
        <p14:creationId xmlns:p14="http://schemas.microsoft.com/office/powerpoint/2010/main" val="4061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9/20/2021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98534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010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5_Placeholder-Image">
    <p:spTree>
      <p:nvGrpSpPr>
        <p:cNvPr id="1" name=""/>
        <p:cNvGrpSpPr/>
        <p:nvPr/>
      </p:nvGrpSpPr>
      <p:grpSpPr>
        <a:xfrm>
          <a:off x="0" y="0"/>
          <a:ext cx="0" cy="0"/>
          <a:chOff x="0" y="0"/>
          <a:chExt cx="0" cy="0"/>
        </a:xfrm>
      </p:grpSpPr>
      <p:sp>
        <p:nvSpPr>
          <p:cNvPr id="15" name="Picture Placeholder 2"/>
          <p:cNvSpPr>
            <a:spLocks noGrp="1"/>
          </p:cNvSpPr>
          <p:nvPr>
            <p:ph type="pic" sz="quarter" idx="11"/>
          </p:nvPr>
        </p:nvSpPr>
        <p:spPr>
          <a:xfrm>
            <a:off x="1758586"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2"/>
          </p:nvPr>
        </p:nvSpPr>
        <p:spPr>
          <a:xfrm>
            <a:off x="8849688"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3"/>
          </p:nvPr>
        </p:nvSpPr>
        <p:spPr>
          <a:xfrm>
            <a:off x="15940791" y="4126852"/>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4"/>
          </p:nvPr>
        </p:nvSpPr>
        <p:spPr>
          <a:xfrm>
            <a:off x="1758586"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3" name="Picture Placeholder 2"/>
          <p:cNvSpPr>
            <a:spLocks noGrp="1"/>
          </p:cNvSpPr>
          <p:nvPr>
            <p:ph type="pic" sz="quarter" idx="16"/>
          </p:nvPr>
        </p:nvSpPr>
        <p:spPr>
          <a:xfrm>
            <a:off x="15940791"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6_Placeholder-Image">
    <p:spTree>
      <p:nvGrpSpPr>
        <p:cNvPr id="1" name=""/>
        <p:cNvGrpSpPr/>
        <p:nvPr/>
      </p:nvGrpSpPr>
      <p:grpSpPr>
        <a:xfrm>
          <a:off x="0" y="0"/>
          <a:ext cx="0" cy="0"/>
          <a:chOff x="0" y="0"/>
          <a:chExt cx="0" cy="0"/>
        </a:xfrm>
      </p:grpSpPr>
      <p:sp>
        <p:nvSpPr>
          <p:cNvPr id="12" name="Picture Placeholder 2"/>
          <p:cNvSpPr>
            <a:spLocks noGrp="1"/>
          </p:cNvSpPr>
          <p:nvPr>
            <p:ph type="pic" sz="quarter" idx="11"/>
          </p:nvPr>
        </p:nvSpPr>
        <p:spPr>
          <a:xfrm>
            <a:off x="869590" y="4126851"/>
            <a:ext cx="6736331" cy="8505966"/>
          </a:xfrm>
          <a:prstGeom prst="rect">
            <a:avLst/>
          </a:prstGeo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2"/>
          </p:nvPr>
        </p:nvSpPr>
        <p:spPr>
          <a:xfrm>
            <a:off x="7960691" y="4126854"/>
            <a:ext cx="6736331" cy="4098600"/>
          </a:xfrm>
          <a:prstGeom prst="rect">
            <a:avLst/>
          </a:prstGeo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3"/>
          </p:nvPr>
        </p:nvSpPr>
        <p:spPr>
          <a:xfrm>
            <a:off x="7960691" y="8534220"/>
            <a:ext cx="6736331"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8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3"/>
          </p:nvPr>
        </p:nvSpPr>
        <p:spPr>
          <a:xfrm>
            <a:off x="1145978" y="6261840"/>
            <a:ext cx="10366006" cy="6305180"/>
          </a:xfrm>
          <a:prstGeom prst="rect">
            <a:avLst/>
          </a:prstGeo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1"/>
          </p:nvPr>
        </p:nvSpPr>
        <p:spPr>
          <a:xfrm>
            <a:off x="7908435" y="3211048"/>
            <a:ext cx="10222539" cy="630518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
        <p:nvSpPr>
          <p:cNvPr id="10" name="Picture Placeholder 2"/>
          <p:cNvSpPr>
            <a:spLocks noGrp="1"/>
          </p:cNvSpPr>
          <p:nvPr>
            <p:ph type="pic" sz="quarter" idx="11"/>
          </p:nvPr>
        </p:nvSpPr>
        <p:spPr>
          <a:xfrm>
            <a:off x="1842484" y="4732318"/>
            <a:ext cx="6047487" cy="3873736"/>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9171655" y="4732318"/>
            <a:ext cx="6047487" cy="3873736"/>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6500828" y="4732318"/>
            <a:ext cx="6047487" cy="387373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1"/>
          </p:nvPr>
        </p:nvSpPr>
        <p:spPr>
          <a:xfrm>
            <a:off x="385013" y="360948"/>
            <a:ext cx="11622505" cy="13018168"/>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2"/>
          </p:nvPr>
        </p:nvSpPr>
        <p:spPr>
          <a:xfrm>
            <a:off x="12392529" y="360948"/>
            <a:ext cx="11622505" cy="13018168"/>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385013" y="360950"/>
            <a:ext cx="11622505" cy="631658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2392529" y="360950"/>
            <a:ext cx="11622505" cy="631658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385013" y="7062540"/>
            <a:ext cx="11622505" cy="6316580"/>
          </a:xfr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4"/>
          </p:nvPr>
        </p:nvSpPr>
        <p:spPr>
          <a:xfrm>
            <a:off x="12392529" y="7062540"/>
            <a:ext cx="11622505" cy="631658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2"/>
          </p:nvPr>
        </p:nvSpPr>
        <p:spPr>
          <a:xfrm>
            <a:off x="12992388" y="0"/>
            <a:ext cx="11385262" cy="137160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Placeholder-Image">
    <p:spTree>
      <p:nvGrpSpPr>
        <p:cNvPr id="1" name=""/>
        <p:cNvGrpSpPr/>
        <p:nvPr/>
      </p:nvGrpSpPr>
      <p:grpSpPr>
        <a:xfrm>
          <a:off x="0" y="0"/>
          <a:ext cx="0" cy="0"/>
          <a:chOff x="0" y="0"/>
          <a:chExt cx="0" cy="0"/>
        </a:xfrm>
      </p:grpSpPr>
      <p:sp>
        <p:nvSpPr>
          <p:cNvPr id="17" name="Picture Placeholder 2"/>
          <p:cNvSpPr>
            <a:spLocks noGrp="1"/>
          </p:cNvSpPr>
          <p:nvPr>
            <p:ph type="pic" sz="quarter" idx="12"/>
          </p:nvPr>
        </p:nvSpPr>
        <p:spPr>
          <a:xfrm>
            <a:off x="16382571" y="1"/>
            <a:ext cx="7995083" cy="4770782"/>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3"/>
          </p:nvPr>
        </p:nvSpPr>
        <p:spPr>
          <a:xfrm>
            <a:off x="8191285" y="1"/>
            <a:ext cx="7995083" cy="4770782"/>
          </a:xfr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4"/>
          </p:nvPr>
        </p:nvSpPr>
        <p:spPr>
          <a:xfrm>
            <a:off x="1" y="1"/>
            <a:ext cx="7995083" cy="4770782"/>
          </a:xfr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Placeholder-Image">
    <p:spTree>
      <p:nvGrpSpPr>
        <p:cNvPr id="1" name=""/>
        <p:cNvGrpSpPr/>
        <p:nvPr/>
      </p:nvGrpSpPr>
      <p:grpSpPr>
        <a:xfrm>
          <a:off x="0" y="0"/>
          <a:ext cx="0" cy="0"/>
          <a:chOff x="0" y="0"/>
          <a:chExt cx="0" cy="0"/>
        </a:xfrm>
      </p:grpSpPr>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3" y="2"/>
            <a:ext cx="11385260" cy="12245456"/>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2"/>
      </p:bgRef>
    </p:bg>
    <p:spTree>
      <p:nvGrpSpPr>
        <p:cNvPr id="1" name=""/>
        <p:cNvGrpSpPr/>
        <p:nvPr/>
      </p:nvGrpSpPr>
      <p:grpSpPr>
        <a:xfrm>
          <a:off x="0" y="0"/>
          <a:ext cx="0" cy="0"/>
          <a:chOff x="0" y="0"/>
          <a:chExt cx="0" cy="0"/>
        </a:xfrm>
      </p:grpSpPr>
      <p:grpSp>
        <p:nvGrpSpPr>
          <p:cNvPr id="2" name="Рисунок 27">
            <a:extLst>
              <a:ext uri="{FF2B5EF4-FFF2-40B4-BE49-F238E27FC236}">
                <a16:creationId xmlns="" xmlns:a16="http://schemas.microsoft.com/office/drawing/2014/main" id="{FB495233-615C-4837-B934-41CB7B87541B}"/>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3" name="Полилиния: фигура 2">
              <a:extLst>
                <a:ext uri="{FF2B5EF4-FFF2-40B4-BE49-F238E27FC236}">
                  <a16:creationId xmlns="" xmlns:a16="http://schemas.microsoft.com/office/drawing/2014/main" id="{492FACB5-BE01-47BD-9EFE-59022FA8345A}"/>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4" name="Полилиния: фигура 3">
              <a:extLst>
                <a:ext uri="{FF2B5EF4-FFF2-40B4-BE49-F238E27FC236}">
                  <a16:creationId xmlns="" xmlns:a16="http://schemas.microsoft.com/office/drawing/2014/main" id="{147C6B28-0E22-4051-9983-170AE14E1B56}"/>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5" name="Полилиния: фигура 4">
              <a:extLst>
                <a:ext uri="{FF2B5EF4-FFF2-40B4-BE49-F238E27FC236}">
                  <a16:creationId xmlns="" xmlns:a16="http://schemas.microsoft.com/office/drawing/2014/main" id="{0D4B2DDC-A200-46B1-8D02-7DEBA43D17B7}"/>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6" name="Полилиния: фигура 5">
              <a:extLst>
                <a:ext uri="{FF2B5EF4-FFF2-40B4-BE49-F238E27FC236}">
                  <a16:creationId xmlns="" xmlns:a16="http://schemas.microsoft.com/office/drawing/2014/main" id="{0DF5AEAF-14E2-45C5-8B01-62768EC01A4B}"/>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7" name="Полилиния: фигура 6">
              <a:extLst>
                <a:ext uri="{FF2B5EF4-FFF2-40B4-BE49-F238E27FC236}">
                  <a16:creationId xmlns="" xmlns:a16="http://schemas.microsoft.com/office/drawing/2014/main" id="{6A679849-522A-4BD6-81F9-42A0A3A40E4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8" name="Полилиния: фигура 7">
              <a:extLst>
                <a:ext uri="{FF2B5EF4-FFF2-40B4-BE49-F238E27FC236}">
                  <a16:creationId xmlns="" xmlns:a16="http://schemas.microsoft.com/office/drawing/2014/main" id="{1E9C6E18-0F94-489F-8229-BA598B9E4F5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29458154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132897" y="817418"/>
            <a:ext cx="9569739"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6"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6005507"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5" y="0"/>
            <a:ext cx="12188825"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7958031" y="0"/>
            <a:ext cx="8553916"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86694"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4422858"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371207" y="3040380"/>
            <a:ext cx="7635239" cy="7635240"/>
          </a:xfrm>
          <a:prstGeom prst="ellipse">
            <a:avLst/>
          </a:prstGeom>
          <a:solidFill>
            <a:schemeClr val="bg1">
              <a:lumMod val="95000"/>
            </a:schemeClr>
          </a:solidFill>
        </p:spPr>
        <p:txBody>
          <a:bodyPr>
            <a:normAutofit/>
          </a:bodyPr>
          <a:lstStyle>
            <a:lvl1pPr>
              <a:defRPr sz="2000"/>
            </a:lvl1pPr>
          </a:lstStyle>
          <a:p>
            <a:endParaRPr lang="en-US"/>
          </a:p>
        </p:txBody>
      </p:sp>
      <p:sp>
        <p:nvSpPr>
          <p:cNvPr id="9" name="Picture Placeholder 4"/>
          <p:cNvSpPr>
            <a:spLocks noGrp="1"/>
          </p:cNvSpPr>
          <p:nvPr>
            <p:ph type="pic" sz="quarter" idx="11"/>
          </p:nvPr>
        </p:nvSpPr>
        <p:spPr>
          <a:xfrm>
            <a:off x="3616326"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
        <p:nvSpPr>
          <p:cNvPr id="10" name="Picture Placeholder 4"/>
          <p:cNvSpPr>
            <a:spLocks noGrp="1"/>
          </p:cNvSpPr>
          <p:nvPr>
            <p:ph type="pic" sz="quarter" idx="12"/>
          </p:nvPr>
        </p:nvSpPr>
        <p:spPr>
          <a:xfrm>
            <a:off x="15092048"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Macbook Mockup">
    <p:spTree>
      <p:nvGrpSpPr>
        <p:cNvPr id="1" name=""/>
        <p:cNvGrpSpPr/>
        <p:nvPr/>
      </p:nvGrpSpPr>
      <p:grpSpPr>
        <a:xfrm>
          <a:off x="0" y="0"/>
          <a:ext cx="0" cy="0"/>
          <a:chOff x="0" y="0"/>
          <a:chExt cx="0" cy="0"/>
        </a:xfrm>
      </p:grpSpPr>
      <p:sp>
        <p:nvSpPr>
          <p:cNvPr id="14" name="Picture Placeholder 4"/>
          <p:cNvSpPr>
            <a:spLocks noGrp="1"/>
          </p:cNvSpPr>
          <p:nvPr>
            <p:ph type="pic" sz="quarter" idx="11"/>
          </p:nvPr>
        </p:nvSpPr>
        <p:spPr>
          <a:xfrm>
            <a:off x="20389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5" name="Picture Placeholder 4"/>
          <p:cNvSpPr>
            <a:spLocks noGrp="1"/>
          </p:cNvSpPr>
          <p:nvPr>
            <p:ph type="pic" sz="quarter" idx="12"/>
          </p:nvPr>
        </p:nvSpPr>
        <p:spPr>
          <a:xfrm>
            <a:off x="7411086"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6" name="Picture Placeholder 4"/>
          <p:cNvSpPr>
            <a:spLocks noGrp="1"/>
          </p:cNvSpPr>
          <p:nvPr>
            <p:ph type="pic" sz="quarter" idx="13"/>
          </p:nvPr>
        </p:nvSpPr>
        <p:spPr>
          <a:xfrm>
            <a:off x="12783184"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7" name="Picture Placeholder 4"/>
          <p:cNvSpPr>
            <a:spLocks noGrp="1"/>
          </p:cNvSpPr>
          <p:nvPr>
            <p:ph type="pic" sz="quarter" idx="14"/>
          </p:nvPr>
        </p:nvSpPr>
        <p:spPr>
          <a:xfrm>
            <a:off x="181552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9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12188829"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Tree>
    <p:extLst>
      <p:ext uri="{BB962C8B-B14F-4D97-AF65-F5344CB8AC3E}">
        <p14:creationId xmlns:p14="http://schemas.microsoft.com/office/powerpoint/2010/main" val="19111651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4"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Macbook Mockup">
    <p:spTree>
      <p:nvGrpSpPr>
        <p:cNvPr id="1" name=""/>
        <p:cNvGrpSpPr/>
        <p:nvPr/>
      </p:nvGrpSpPr>
      <p:grpSpPr>
        <a:xfrm>
          <a:off x="0" y="0"/>
          <a:ext cx="0" cy="0"/>
          <a:chOff x="0" y="0"/>
          <a:chExt cx="0" cy="0"/>
        </a:xfrm>
      </p:grpSpPr>
      <p:sp>
        <p:nvSpPr>
          <p:cNvPr id="6" name="Picture Placeholder 4"/>
          <p:cNvSpPr>
            <a:spLocks noGrp="1"/>
          </p:cNvSpPr>
          <p:nvPr>
            <p:ph type="pic" sz="quarter" idx="14"/>
          </p:nvPr>
        </p:nvSpPr>
        <p:spPr>
          <a:xfrm>
            <a:off x="1506071"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
        <p:nvSpPr>
          <p:cNvPr id="7" name="Picture Placeholder 4"/>
          <p:cNvSpPr>
            <a:spLocks noGrp="1"/>
          </p:cNvSpPr>
          <p:nvPr>
            <p:ph type="pic" sz="quarter" idx="15"/>
          </p:nvPr>
        </p:nvSpPr>
        <p:spPr>
          <a:xfrm>
            <a:off x="12878587"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4331370"/>
            <a:ext cx="24377650" cy="603985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12973198" y="0"/>
            <a:ext cx="11385260" cy="1371600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5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5" y="8423564"/>
            <a:ext cx="24358455" cy="5292436"/>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6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0"/>
            <a:ext cx="24377650" cy="5664200"/>
          </a:xfrm>
          <a:prstGeom prst="rect">
            <a:avLst/>
          </a:prstGeom>
          <a:solidFill>
            <a:schemeClr val="bg1">
              <a:lumMod val="95000"/>
            </a:schemeClr>
          </a:solidFill>
        </p:spPr>
        <p:txBody>
          <a:bodyPr>
            <a:normAutofit/>
          </a:bodyPr>
          <a:lstStyle>
            <a:lvl1pPr>
              <a:defRPr sz="2000"/>
            </a:lvl1pPr>
          </a:lstStyle>
          <a:p>
            <a:endParaRPr lang="en-US"/>
          </a:p>
        </p:txBody>
      </p:sp>
      <p:sp>
        <p:nvSpPr>
          <p:cNvPr id="6" name="Picture Placeholder 4"/>
          <p:cNvSpPr>
            <a:spLocks noGrp="1"/>
          </p:cNvSpPr>
          <p:nvPr>
            <p:ph type="pic" sz="quarter" idx="11"/>
          </p:nvPr>
        </p:nvSpPr>
        <p:spPr>
          <a:xfrm>
            <a:off x="9598155" y="3070226"/>
            <a:ext cx="5184647" cy="5184648"/>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Macbook Mockup">
    <p:spTree>
      <p:nvGrpSpPr>
        <p:cNvPr id="1" name=""/>
        <p:cNvGrpSpPr/>
        <p:nvPr/>
      </p:nvGrpSpPr>
      <p:grpSpPr>
        <a:xfrm>
          <a:off x="0" y="0"/>
          <a:ext cx="0" cy="0"/>
          <a:chOff x="0" y="0"/>
          <a:chExt cx="0" cy="0"/>
        </a:xfrm>
      </p:grpSpPr>
      <p:sp>
        <p:nvSpPr>
          <p:cNvPr id="10" name="Picture Placeholder 4"/>
          <p:cNvSpPr>
            <a:spLocks noGrp="1"/>
          </p:cNvSpPr>
          <p:nvPr>
            <p:ph type="pic" sz="quarter" idx="16"/>
          </p:nvPr>
        </p:nvSpPr>
        <p:spPr>
          <a:xfrm>
            <a:off x="13184686" y="4120573"/>
            <a:ext cx="10150980" cy="5696018"/>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Macbook Mockup">
    <p:spTree>
      <p:nvGrpSpPr>
        <p:cNvPr id="1" name=""/>
        <p:cNvGrpSpPr/>
        <p:nvPr/>
      </p:nvGrpSpPr>
      <p:grpSpPr>
        <a:xfrm>
          <a:off x="0" y="0"/>
          <a:ext cx="0" cy="0"/>
          <a:chOff x="0" y="0"/>
          <a:chExt cx="0" cy="0"/>
        </a:xfrm>
      </p:grpSpPr>
      <p:sp>
        <p:nvSpPr>
          <p:cNvPr id="13" name="Picture Placeholder 4"/>
          <p:cNvSpPr>
            <a:spLocks noGrp="1"/>
          </p:cNvSpPr>
          <p:nvPr>
            <p:ph type="pic" sz="quarter" idx="16"/>
          </p:nvPr>
        </p:nvSpPr>
        <p:spPr>
          <a:xfrm>
            <a:off x="15741969"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4" name="Picture Placeholder 4"/>
          <p:cNvSpPr>
            <a:spLocks noGrp="1"/>
          </p:cNvSpPr>
          <p:nvPr>
            <p:ph type="pic" sz="quarter" idx="17"/>
          </p:nvPr>
        </p:nvSpPr>
        <p:spPr>
          <a:xfrm>
            <a:off x="860964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5" name="Picture Placeholder 4"/>
          <p:cNvSpPr>
            <a:spLocks noGrp="1"/>
          </p:cNvSpPr>
          <p:nvPr>
            <p:ph type="pic" sz="quarter" idx="18"/>
          </p:nvPr>
        </p:nvSpPr>
        <p:spPr>
          <a:xfrm>
            <a:off x="147732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2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8201603"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3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2143704"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Picture Placeholder 2"/>
          <p:cNvSpPr>
            <a:spLocks noGrp="1"/>
          </p:cNvSpPr>
          <p:nvPr>
            <p:ph type="pic" sz="quarter" idx="10"/>
          </p:nvPr>
        </p:nvSpPr>
        <p:spPr>
          <a:xfrm>
            <a:off x="0" y="3332612"/>
            <a:ext cx="24377650" cy="710619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4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14473650" y="4415247"/>
            <a:ext cx="7498081" cy="4728754"/>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5_Macbook Mockup">
    <p:spTree>
      <p:nvGrpSpPr>
        <p:cNvPr id="1" name=""/>
        <p:cNvGrpSpPr/>
        <p:nvPr/>
      </p:nvGrpSpPr>
      <p:grpSpPr>
        <a:xfrm>
          <a:off x="0" y="0"/>
          <a:ext cx="0" cy="0"/>
          <a:chOff x="0" y="0"/>
          <a:chExt cx="0" cy="0"/>
        </a:xfrm>
      </p:grpSpPr>
      <p:sp>
        <p:nvSpPr>
          <p:cNvPr id="8" name="Picture Placeholder 4"/>
          <p:cNvSpPr>
            <a:spLocks noGrp="1"/>
          </p:cNvSpPr>
          <p:nvPr>
            <p:ph type="pic" sz="quarter" idx="17"/>
          </p:nvPr>
        </p:nvSpPr>
        <p:spPr>
          <a:xfrm>
            <a:off x="6043931"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9" name="Picture Placeholder 4"/>
          <p:cNvSpPr>
            <a:spLocks noGrp="1"/>
          </p:cNvSpPr>
          <p:nvPr>
            <p:ph type="pic" sz="quarter" idx="18"/>
          </p:nvPr>
        </p:nvSpPr>
        <p:spPr>
          <a:xfrm>
            <a:off x="-6245858"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10" name="Picture Placeholder 4"/>
          <p:cNvSpPr>
            <a:spLocks noGrp="1"/>
          </p:cNvSpPr>
          <p:nvPr>
            <p:ph type="pic" sz="quarter" idx="19"/>
          </p:nvPr>
        </p:nvSpPr>
        <p:spPr>
          <a:xfrm>
            <a:off x="18333720"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6_Macbook Mockup">
    <p:spTree>
      <p:nvGrpSpPr>
        <p:cNvPr id="1" name=""/>
        <p:cNvGrpSpPr/>
        <p:nvPr/>
      </p:nvGrpSpPr>
      <p:grpSpPr>
        <a:xfrm>
          <a:off x="0" y="0"/>
          <a:ext cx="0" cy="0"/>
          <a:chOff x="0" y="0"/>
          <a:chExt cx="0" cy="0"/>
        </a:xfrm>
      </p:grpSpPr>
      <p:sp>
        <p:nvSpPr>
          <p:cNvPr id="10" name="Picture Placeholder 4"/>
          <p:cNvSpPr>
            <a:spLocks noGrp="1"/>
          </p:cNvSpPr>
          <p:nvPr>
            <p:ph type="pic" sz="quarter" idx="19"/>
          </p:nvPr>
        </p:nvSpPr>
        <p:spPr>
          <a:xfrm>
            <a:off x="12150729" y="4579555"/>
            <a:ext cx="12226925" cy="6680886"/>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5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579418"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 xmlns:a16="http://schemas.microsoft.com/office/drawing/2014/main"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 xmlns:a16="http://schemas.microsoft.com/office/drawing/2014/main"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 xmlns:a16="http://schemas.microsoft.com/office/drawing/2014/main"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 xmlns:a16="http://schemas.microsoft.com/office/drawing/2014/main"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 xmlns:a16="http://schemas.microsoft.com/office/drawing/2014/main"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 xmlns:a16="http://schemas.microsoft.com/office/drawing/2014/main"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 xmlns:a16="http://schemas.microsoft.com/office/drawing/2014/main"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9647658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63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2454705"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 xmlns:a16="http://schemas.microsoft.com/office/drawing/2014/main"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 xmlns:a16="http://schemas.microsoft.com/office/drawing/2014/main"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 xmlns:a16="http://schemas.microsoft.com/office/drawing/2014/main"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 xmlns:a16="http://schemas.microsoft.com/office/drawing/2014/main"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 xmlns:a16="http://schemas.microsoft.com/office/drawing/2014/main"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 xmlns:a16="http://schemas.microsoft.com/office/drawing/2014/main"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 xmlns:a16="http://schemas.microsoft.com/office/drawing/2014/main"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368476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laceholder-Imag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4275085"/>
            <a:ext cx="24377650" cy="592783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8866913" y="4239494"/>
            <a:ext cx="6650182" cy="792480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6597751" y="4239494"/>
            <a:ext cx="6650182" cy="792480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136077" y="4239494"/>
            <a:ext cx="6650182" cy="79248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Placeholder-Image">
    <p:spTree>
      <p:nvGrpSpPr>
        <p:cNvPr id="1" name=""/>
        <p:cNvGrpSpPr/>
        <p:nvPr/>
      </p:nvGrpSpPr>
      <p:grpSpPr>
        <a:xfrm>
          <a:off x="0" y="0"/>
          <a:ext cx="0" cy="0"/>
          <a:chOff x="0" y="0"/>
          <a:chExt cx="0" cy="0"/>
        </a:xfrm>
      </p:grpSpPr>
      <p:sp>
        <p:nvSpPr>
          <p:cNvPr id="13" name="Picture Placeholder 2"/>
          <p:cNvSpPr>
            <a:spLocks noGrp="1"/>
          </p:cNvSpPr>
          <p:nvPr>
            <p:ph type="pic" sz="quarter" idx="14"/>
          </p:nvPr>
        </p:nvSpPr>
        <p:spPr>
          <a:xfrm>
            <a:off x="1586752" y="4572003"/>
            <a:ext cx="4834941" cy="3630706"/>
          </a:xfr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5"/>
          </p:nvPr>
        </p:nvSpPr>
        <p:spPr>
          <a:xfrm>
            <a:off x="7068032" y="457200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6"/>
          </p:nvPr>
        </p:nvSpPr>
        <p:spPr>
          <a:xfrm>
            <a:off x="12549310" y="45720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7"/>
          </p:nvPr>
        </p:nvSpPr>
        <p:spPr>
          <a:xfrm>
            <a:off x="18030581" y="45720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5_Placeholder-Image">
    <p:spTree>
      <p:nvGrpSpPr>
        <p:cNvPr id="1" name=""/>
        <p:cNvGrpSpPr/>
        <p:nvPr/>
      </p:nvGrpSpPr>
      <p:grpSpPr>
        <a:xfrm>
          <a:off x="0" y="0"/>
          <a:ext cx="0" cy="0"/>
          <a:chOff x="0" y="0"/>
          <a:chExt cx="0" cy="0"/>
        </a:xfrm>
      </p:grpSpPr>
      <p:sp>
        <p:nvSpPr>
          <p:cNvPr id="11" name="Picture Placeholder 2"/>
          <p:cNvSpPr>
            <a:spLocks noGrp="1"/>
          </p:cNvSpPr>
          <p:nvPr>
            <p:ph type="pic" sz="quarter" idx="14"/>
          </p:nvPr>
        </p:nvSpPr>
        <p:spPr>
          <a:xfrm>
            <a:off x="1586753" y="4572002"/>
            <a:ext cx="6527300" cy="4476724"/>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5"/>
          </p:nvPr>
        </p:nvSpPr>
        <p:spPr>
          <a:xfrm>
            <a:off x="8986623" y="4541260"/>
            <a:ext cx="6527300" cy="4476724"/>
          </a:xfrm>
          <a:solidFill>
            <a:schemeClr val="bg1">
              <a:lumMod val="95000"/>
            </a:schemeClr>
          </a:solidFill>
        </p:spPr>
        <p:txBody>
          <a:bodyPr>
            <a:normAutofit/>
          </a:bodyPr>
          <a:lstStyle>
            <a:lvl1pPr>
              <a:defRPr sz="2800"/>
            </a:lvl1pPr>
          </a:lstStyle>
          <a:p>
            <a:endParaRPr lang="en-US"/>
          </a:p>
        </p:txBody>
      </p:sp>
      <p:sp>
        <p:nvSpPr>
          <p:cNvPr id="17" name="Picture Placeholder 2"/>
          <p:cNvSpPr>
            <a:spLocks noGrp="1"/>
          </p:cNvSpPr>
          <p:nvPr>
            <p:ph type="pic" sz="quarter" idx="16"/>
          </p:nvPr>
        </p:nvSpPr>
        <p:spPr>
          <a:xfrm>
            <a:off x="16386489" y="4572002"/>
            <a:ext cx="6527300" cy="447672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6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4"/>
          </p:nvPr>
        </p:nvSpPr>
        <p:spPr>
          <a:xfrm>
            <a:off x="1639008" y="420624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5"/>
          </p:nvPr>
        </p:nvSpPr>
        <p:spPr>
          <a:xfrm>
            <a:off x="1639008" y="82296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6"/>
          </p:nvPr>
        </p:nvSpPr>
        <p:spPr>
          <a:xfrm>
            <a:off x="12601555" y="4206243"/>
            <a:ext cx="4834941" cy="3630706"/>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7"/>
          </p:nvPr>
        </p:nvSpPr>
        <p:spPr>
          <a:xfrm>
            <a:off x="12601555" y="82296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75965"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3"/>
          <p:cNvSpPr>
            <a:spLocks noGrp="1"/>
          </p:cNvSpPr>
          <p:nvPr>
            <p:ph type="title"/>
          </p:nvPr>
        </p:nvSpPr>
        <p:spPr>
          <a:xfrm>
            <a:off x="1676402" y="730253"/>
            <a:ext cx="21024849" cy="2651126"/>
          </a:xfrm>
          <a:prstGeom prst="rect">
            <a:avLst/>
          </a:prstGeom>
        </p:spPr>
        <p:txBody>
          <a:bodyPr vert="horz" lIns="91440" tIns="45720" rIns="91440" bIns="45720" rtlCol="0" anchor="ctr">
            <a:normAutofit/>
          </a:bodyPr>
          <a:lstStyle/>
          <a:p>
            <a:r>
              <a:rPr lang="en-US" dirty="0"/>
              <a:t>Click to edit Master title style</a:t>
            </a:r>
          </a:p>
        </p:txBody>
      </p:sp>
      <p:sp>
        <p:nvSpPr>
          <p:cNvPr id="2" name="Footer Placeholder 1">
            <a:extLst>
              <a:ext uri="{FF2B5EF4-FFF2-40B4-BE49-F238E27FC236}">
                <a16:creationId xmlns="" xmlns:a16="http://schemas.microsoft.com/office/drawing/2014/main" id="{4CDB996A-2D21-C74F-9804-EB393941BC6A}"/>
              </a:ext>
            </a:extLst>
          </p:cNvPr>
          <p:cNvSpPr>
            <a:spLocks noGrp="1"/>
          </p:cNvSpPr>
          <p:nvPr>
            <p:ph type="ftr" sz="quarter" idx="3"/>
          </p:nvPr>
        </p:nvSpPr>
        <p:spPr>
          <a:xfrm>
            <a:off x="1675528" y="12712700"/>
            <a:ext cx="21025723" cy="7302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6">
            <a:extLst>
              <a:ext uri="{FF2B5EF4-FFF2-40B4-BE49-F238E27FC236}">
                <a16:creationId xmlns="" xmlns:a16="http://schemas.microsoft.com/office/drawing/2014/main" id="{ED906471-7CB1-784E-846F-4BAB6157707B}"/>
              </a:ext>
            </a:extLst>
          </p:cNvPr>
          <p:cNvGrpSpPr/>
          <p:nvPr userDrawn="1"/>
        </p:nvGrpSpPr>
        <p:grpSpPr>
          <a:xfrm>
            <a:off x="22178936" y="1007935"/>
            <a:ext cx="1325593" cy="1364892"/>
            <a:chOff x="1756237" y="1446697"/>
            <a:chExt cx="2629559" cy="2707515"/>
          </a:xfrm>
        </p:grpSpPr>
        <p:sp>
          <p:nvSpPr>
            <p:cNvPr id="8" name="Freeform 7">
              <a:extLst>
                <a:ext uri="{FF2B5EF4-FFF2-40B4-BE49-F238E27FC236}">
                  <a16:creationId xmlns="" xmlns:a16="http://schemas.microsoft.com/office/drawing/2014/main" id="{A56B8F51-E9BC-BC45-966F-2AAC835179A4}"/>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36A9E1">
                <a:alpha val="50000"/>
              </a:srgbClr>
            </a:solidFill>
            <a:ln w="11605" cap="flat">
              <a:noFill/>
              <a:prstDash val="solid"/>
              <a:miter/>
            </a:ln>
          </p:spPr>
          <p:txBody>
            <a:bodyPr rtlCol="0" anchor="ctr"/>
            <a:lstStyle/>
            <a:p>
              <a:endParaRPr lang="en-US"/>
            </a:p>
          </p:txBody>
        </p:sp>
        <p:sp>
          <p:nvSpPr>
            <p:cNvPr id="9" name="Freeform 8">
              <a:extLst>
                <a:ext uri="{FF2B5EF4-FFF2-40B4-BE49-F238E27FC236}">
                  <a16:creationId xmlns="" xmlns:a16="http://schemas.microsoft.com/office/drawing/2014/main" id="{31F0DDB1-6EE9-5849-A3FA-B33C2621A3E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36A9E1">
                <a:alpha val="50000"/>
              </a:srgbClr>
            </a:solidFill>
            <a:ln w="11605" cap="flat">
              <a:noFill/>
              <a:prstDash val="solid"/>
              <a:miter/>
            </a:ln>
          </p:spPr>
          <p:txBody>
            <a:bodyPr rtlCol="0" anchor="ctr"/>
            <a:lstStyle/>
            <a:p>
              <a:endParaRPr lang="en-US"/>
            </a:p>
          </p:txBody>
        </p:sp>
        <p:sp>
          <p:nvSpPr>
            <p:cNvPr id="11" name="Freeform 10">
              <a:extLst>
                <a:ext uri="{FF2B5EF4-FFF2-40B4-BE49-F238E27FC236}">
                  <a16:creationId xmlns="" xmlns:a16="http://schemas.microsoft.com/office/drawing/2014/main" id="{1FCBE769-6636-FB41-B3C4-D416F2DA01E0}"/>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alpha val="50000"/>
              </a:srgbClr>
            </a:solidFill>
            <a:ln w="11605" cap="flat">
              <a:noFill/>
              <a:prstDash val="solid"/>
              <a:miter/>
            </a:ln>
          </p:spPr>
          <p:txBody>
            <a:bodyPr rtlCol="0" anchor="ctr"/>
            <a:lstStyle/>
            <a:p>
              <a:endParaRPr lang="en-US"/>
            </a:p>
          </p:txBody>
        </p:sp>
        <p:sp>
          <p:nvSpPr>
            <p:cNvPr id="12" name="Freeform 11">
              <a:extLst>
                <a:ext uri="{FF2B5EF4-FFF2-40B4-BE49-F238E27FC236}">
                  <a16:creationId xmlns="" xmlns:a16="http://schemas.microsoft.com/office/drawing/2014/main" id="{192766DD-CE14-114E-996C-458A9F9C0E89}"/>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alpha val="50000"/>
              </a:srgbClr>
            </a:solidFill>
            <a:ln w="11605" cap="flat">
              <a:noFill/>
              <a:prstDash val="solid"/>
              <a:miter/>
            </a:ln>
          </p:spPr>
          <p:txBody>
            <a:bodyPr rtlCol="0" anchor="ctr"/>
            <a:lstStyle/>
            <a:p>
              <a:endParaRPr lang="en-US"/>
            </a:p>
          </p:txBody>
        </p:sp>
        <p:sp>
          <p:nvSpPr>
            <p:cNvPr id="13" name="Freeform 12">
              <a:extLst>
                <a:ext uri="{FF2B5EF4-FFF2-40B4-BE49-F238E27FC236}">
                  <a16:creationId xmlns="" xmlns:a16="http://schemas.microsoft.com/office/drawing/2014/main" id="{447468ED-F514-6444-8C18-E59B7A099D2D}"/>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alpha val="50000"/>
              </a:srgbClr>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877" r:id="rId1"/>
    <p:sldLayoutId id="2147484190" r:id="rId2"/>
    <p:sldLayoutId id="2147483901" r:id="rId3"/>
    <p:sldLayoutId id="2147484113" r:id="rId4"/>
    <p:sldLayoutId id="2147484065" r:id="rId5"/>
    <p:sldLayoutId id="2147484053" r:id="rId6"/>
    <p:sldLayoutId id="2147484067" r:id="rId7"/>
    <p:sldLayoutId id="2147484068" r:id="rId8"/>
    <p:sldLayoutId id="2147484069" r:id="rId9"/>
    <p:sldLayoutId id="2147484072" r:id="rId10"/>
    <p:sldLayoutId id="2147484073" r:id="rId11"/>
    <p:sldLayoutId id="2147484074" r:id="rId12"/>
    <p:sldLayoutId id="2147484075" r:id="rId13"/>
    <p:sldLayoutId id="2147484077" r:id="rId14"/>
    <p:sldLayoutId id="2147484078" r:id="rId15"/>
    <p:sldLayoutId id="2147484086" r:id="rId16"/>
    <p:sldLayoutId id="2147484087" r:id="rId17"/>
    <p:sldLayoutId id="2147484088" r:id="rId18"/>
    <p:sldLayoutId id="2147484081" r:id="rId19"/>
    <p:sldLayoutId id="2147484082" r:id="rId20"/>
    <p:sldLayoutId id="2147484083" r:id="rId21"/>
    <p:sldLayoutId id="2147484084" r:id="rId22"/>
    <p:sldLayoutId id="2147484085" r:id="rId23"/>
    <p:sldLayoutId id="2147484089" r:id="rId24"/>
    <p:sldLayoutId id="2147484092" r:id="rId25"/>
    <p:sldLayoutId id="2147484114" r:id="rId26"/>
    <p:sldLayoutId id="2147484090" r:id="rId27"/>
    <p:sldLayoutId id="2147484091" r:id="rId28"/>
    <p:sldLayoutId id="2147484093" r:id="rId29"/>
    <p:sldLayoutId id="2147484094" r:id="rId30"/>
    <p:sldLayoutId id="2147484095" r:id="rId31"/>
    <p:sldLayoutId id="2147484097" r:id="rId32"/>
    <p:sldLayoutId id="2147484098" r:id="rId33"/>
    <p:sldLayoutId id="2147484099" r:id="rId34"/>
    <p:sldLayoutId id="2147484100" r:id="rId35"/>
    <p:sldLayoutId id="2147484103" r:id="rId36"/>
    <p:sldLayoutId id="2147484104" r:id="rId37"/>
    <p:sldLayoutId id="2147484107" r:id="rId38"/>
    <p:sldLayoutId id="2147484108" r:id="rId39"/>
    <p:sldLayoutId id="2147484109" r:id="rId40"/>
    <p:sldLayoutId id="2147484110" r:id="rId41"/>
    <p:sldLayoutId id="2147484111" r:id="rId42"/>
    <p:sldLayoutId id="2147484165" r:id="rId43"/>
    <p:sldLayoutId id="2147484191" r:id="rId44"/>
  </p:sldLayoutIdLst>
  <p:hf hdr="0" ftr="0" dt="0"/>
  <p:txStyles>
    <p:titleStyle>
      <a:lvl1pPr algn="l" defTabSz="1828434" rtl="0" eaLnBrk="1" latinLnBrk="0" hangingPunct="1">
        <a:lnSpc>
          <a:spcPct val="90000"/>
        </a:lnSpc>
        <a:spcBef>
          <a:spcPct val="0"/>
        </a:spcBef>
        <a:buNone/>
        <a:defRPr lang="en-US" sz="7200" kern="1200">
          <a:solidFill>
            <a:schemeClr val="tx1"/>
          </a:solidFill>
          <a:latin typeface="Montserrat" panose="00000500000000000000" pitchFamily="2" charset="-52"/>
          <a:ea typeface="Montserrat" panose="00000500000000000000" pitchFamily="2" charset="-52"/>
          <a:cs typeface="Montserrat" panose="00000500000000000000" pitchFamily="2" charset="-52"/>
        </a:defRPr>
      </a:lvl1pPr>
    </p:titleStyle>
    <p:bodyStyle>
      <a:lvl1pPr marL="0" indent="0" algn="l" defTabSz="1828434" rtl="0" eaLnBrk="1" latinLnBrk="0" hangingPunct="1">
        <a:lnSpc>
          <a:spcPct val="90000"/>
        </a:lnSpc>
        <a:spcBef>
          <a:spcPts val="2000"/>
        </a:spcBef>
        <a:buFont typeface="Arial" charset="0"/>
        <a:buNone/>
        <a:defRPr lang="en-US" sz="4800" kern="1200" dirty="0" smtClean="0">
          <a:solidFill>
            <a:schemeClr val="tx1"/>
          </a:solidFill>
          <a:effectLst/>
          <a:latin typeface="Montserrat Hairline" charset="0"/>
          <a:ea typeface="Montserrat Hairline" charset="0"/>
          <a:cs typeface="Montserrat Hairline" charset="0"/>
        </a:defRPr>
      </a:lvl1pPr>
      <a:lvl2pPr marL="914218" indent="0" algn="l" defTabSz="1828434" rtl="0" eaLnBrk="1" latinLnBrk="0" hangingPunct="1">
        <a:lnSpc>
          <a:spcPct val="90000"/>
        </a:lnSpc>
        <a:spcBef>
          <a:spcPts val="1000"/>
        </a:spcBef>
        <a:buFont typeface="Arial" charset="0"/>
        <a:buNone/>
        <a:defRPr lang="en-US" sz="4000" kern="1200" dirty="0" smtClean="0">
          <a:solidFill>
            <a:schemeClr val="tx1"/>
          </a:solidFill>
          <a:effectLst/>
          <a:latin typeface="Montserrat Hairline" charset="0"/>
          <a:ea typeface="Montserrat Hairline" charset="0"/>
          <a:cs typeface="Montserrat Hairline" charset="0"/>
        </a:defRPr>
      </a:lvl2pPr>
      <a:lvl3pPr marL="1828434" indent="0" algn="l" defTabSz="1828434" rtl="0" eaLnBrk="1" latinLnBrk="0" hangingPunct="1">
        <a:lnSpc>
          <a:spcPct val="90000"/>
        </a:lnSpc>
        <a:spcBef>
          <a:spcPts val="1000"/>
        </a:spcBef>
        <a:buFont typeface="Arial" charset="0"/>
        <a:buNone/>
        <a:defRPr lang="en-US" sz="3600" kern="1200" dirty="0" smtClean="0">
          <a:solidFill>
            <a:schemeClr val="tx1"/>
          </a:solidFill>
          <a:effectLst/>
          <a:latin typeface="Montserrat Hairline" charset="0"/>
          <a:ea typeface="Montserrat Hairline" charset="0"/>
          <a:cs typeface="Montserrat Hairline" charset="0"/>
        </a:defRPr>
      </a:lvl3pPr>
      <a:lvl4pPr marL="2742652" indent="0" algn="l" defTabSz="1828434" rtl="0" eaLnBrk="1" latinLnBrk="0" hangingPunct="1">
        <a:lnSpc>
          <a:spcPct val="90000"/>
        </a:lnSpc>
        <a:spcBef>
          <a:spcPts val="1000"/>
        </a:spcBef>
        <a:buFont typeface="Arial" charset="0"/>
        <a:buNone/>
        <a:defRPr lang="en-US" sz="3200" kern="1200" dirty="0" smtClean="0">
          <a:solidFill>
            <a:schemeClr val="tx1"/>
          </a:solidFill>
          <a:effectLst/>
          <a:latin typeface="Montserrat Hairline" charset="0"/>
          <a:ea typeface="Montserrat Hairline" charset="0"/>
          <a:cs typeface="Montserrat Hairline" charset="0"/>
        </a:defRPr>
      </a:lvl4pPr>
      <a:lvl5pPr marL="3656868" indent="0" algn="l" defTabSz="1828434" rtl="0" eaLnBrk="1" latinLnBrk="0" hangingPunct="1">
        <a:lnSpc>
          <a:spcPct val="90000"/>
        </a:lnSpc>
        <a:spcBef>
          <a:spcPts val="1000"/>
        </a:spcBef>
        <a:buFont typeface="Arial" charset="0"/>
        <a:buNone/>
        <a:defRPr lang="en-US" sz="3200" kern="1200" dirty="0">
          <a:solidFill>
            <a:schemeClr val="tx1"/>
          </a:solidFill>
          <a:effectLst/>
          <a:latin typeface="Montserrat Hairline" charset="0"/>
          <a:ea typeface="Montserrat Hairline" charset="0"/>
          <a:cs typeface="Montserrat Hairline" charset="0"/>
        </a:defRPr>
      </a:lvl5pPr>
      <a:lvl6pPr marL="5028193"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2"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7"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5"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8"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2"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5" algn="l" defTabSz="1828434" rtl="0" eaLnBrk="1" latinLnBrk="0" hangingPunct="1">
        <a:defRPr sz="3600" kern="1200">
          <a:solidFill>
            <a:schemeClr val="tx1"/>
          </a:solidFill>
          <a:latin typeface="+mn-lt"/>
          <a:ea typeface="+mn-ea"/>
          <a:cs typeface="+mn-cs"/>
        </a:defRPr>
      </a:lvl6pPr>
      <a:lvl7pPr marL="5485304"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Группа 25">
            <a:extLst>
              <a:ext uri="{FF2B5EF4-FFF2-40B4-BE49-F238E27FC236}">
                <a16:creationId xmlns="" xmlns:a16="http://schemas.microsoft.com/office/drawing/2014/main" id="{12B051C4-F9D3-4C6C-8BFE-9A9FEFB622AC}"/>
              </a:ext>
            </a:extLst>
          </p:cNvPr>
          <p:cNvGrpSpPr/>
          <p:nvPr/>
        </p:nvGrpSpPr>
        <p:grpSpPr>
          <a:xfrm>
            <a:off x="-5022" y="0"/>
            <a:ext cx="24382672" cy="15730698"/>
            <a:chOff x="-5022" y="0"/>
            <a:chExt cx="24382672" cy="15730698"/>
          </a:xfrm>
        </p:grpSpPr>
        <p:sp>
          <p:nvSpPr>
            <p:cNvPr id="20" name="Rectangle 3">
              <a:extLst>
                <a:ext uri="{FF2B5EF4-FFF2-40B4-BE49-F238E27FC236}">
                  <a16:creationId xmlns="" xmlns:a16="http://schemas.microsoft.com/office/drawing/2014/main" id="{C40A7197-B914-4BEE-8FC3-EAABC1AAA599}"/>
                </a:ext>
              </a:extLst>
            </p:cNvPr>
            <p:cNvSpPr/>
            <p:nvPr/>
          </p:nvSpPr>
          <p:spPr>
            <a:xfrm>
              <a:off x="0" y="6137279"/>
              <a:ext cx="24377650" cy="7578725"/>
            </a:xfrm>
            <a:prstGeom prst="rect">
              <a:avLst/>
            </a:prstGeom>
            <a:solidFill>
              <a:srgbClr val="36A9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Rectangle 1">
              <a:extLst>
                <a:ext uri="{FF2B5EF4-FFF2-40B4-BE49-F238E27FC236}">
                  <a16:creationId xmlns="" xmlns:a16="http://schemas.microsoft.com/office/drawing/2014/main" id="{765638BD-3331-416A-8288-373731160C8E}"/>
                </a:ext>
              </a:extLst>
            </p:cNvPr>
            <p:cNvSpPr/>
            <p:nvPr/>
          </p:nvSpPr>
          <p:spPr>
            <a:xfrm>
              <a:off x="-5022" y="0"/>
              <a:ext cx="24377650" cy="64976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29" name="Рисунок 27">
              <a:extLst>
                <a:ext uri="{FF2B5EF4-FFF2-40B4-BE49-F238E27FC236}">
                  <a16:creationId xmlns="" xmlns:a16="http://schemas.microsoft.com/office/drawing/2014/main" id="{A0225DAB-5216-4442-9E77-154C3716E156}"/>
                </a:ext>
              </a:extLst>
            </p:cNvPr>
            <p:cNvGrpSpPr/>
            <p:nvPr/>
          </p:nvGrpSpPr>
          <p:grpSpPr>
            <a:xfrm>
              <a:off x="13025778" y="6312804"/>
              <a:ext cx="10514927" cy="9417894"/>
              <a:chOff x="12889056" y="-4546713"/>
              <a:chExt cx="7105756" cy="7410737"/>
            </a:xfrm>
            <a:solidFill>
              <a:schemeClr val="bg1">
                <a:alpha val="6000"/>
              </a:schemeClr>
            </a:solidFill>
          </p:grpSpPr>
          <p:sp>
            <p:nvSpPr>
              <p:cNvPr id="30" name="Полилиния: фигура 29">
                <a:extLst>
                  <a:ext uri="{FF2B5EF4-FFF2-40B4-BE49-F238E27FC236}">
                    <a16:creationId xmlns="" xmlns:a16="http://schemas.microsoft.com/office/drawing/2014/main" id="{EC191E0E-9B90-4288-9105-E8521D964CE6}"/>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a:p>
            </p:txBody>
          </p:sp>
          <p:sp>
            <p:nvSpPr>
              <p:cNvPr id="31" name="Полилиния: фигура 30">
                <a:extLst>
                  <a:ext uri="{FF2B5EF4-FFF2-40B4-BE49-F238E27FC236}">
                    <a16:creationId xmlns="" xmlns:a16="http://schemas.microsoft.com/office/drawing/2014/main" id="{A3F56261-1018-4ED1-9ABE-EFE13ACA0127}"/>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a:p>
            </p:txBody>
          </p:sp>
          <p:sp>
            <p:nvSpPr>
              <p:cNvPr id="32" name="Полилиния: фигура 31">
                <a:extLst>
                  <a:ext uri="{FF2B5EF4-FFF2-40B4-BE49-F238E27FC236}">
                    <a16:creationId xmlns="" xmlns:a16="http://schemas.microsoft.com/office/drawing/2014/main" id="{E3EA128A-8459-4FA0-BF9C-98BC164C5B9F}"/>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a:p>
            </p:txBody>
          </p:sp>
          <p:sp>
            <p:nvSpPr>
              <p:cNvPr id="33" name="Полилиния: фигура 32">
                <a:extLst>
                  <a:ext uri="{FF2B5EF4-FFF2-40B4-BE49-F238E27FC236}">
                    <a16:creationId xmlns="" xmlns:a16="http://schemas.microsoft.com/office/drawing/2014/main" id="{780ADE2E-1852-4B80-A5D7-5107AB60AA45}"/>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a:p>
            </p:txBody>
          </p:sp>
          <p:sp>
            <p:nvSpPr>
              <p:cNvPr id="44" name="Полилиния: фигура 43">
                <a:extLst>
                  <a:ext uri="{FF2B5EF4-FFF2-40B4-BE49-F238E27FC236}">
                    <a16:creationId xmlns="" xmlns:a16="http://schemas.microsoft.com/office/drawing/2014/main" id="{489761DA-32A2-4367-AA5B-86E3B4FF8B5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a:p>
            </p:txBody>
          </p:sp>
          <p:sp>
            <p:nvSpPr>
              <p:cNvPr id="45" name="Полилиния: фигура 44">
                <a:extLst>
                  <a:ext uri="{FF2B5EF4-FFF2-40B4-BE49-F238E27FC236}">
                    <a16:creationId xmlns="" xmlns:a16="http://schemas.microsoft.com/office/drawing/2014/main" id="{F718F9D6-90C4-4B8C-B500-4399C91B322C}"/>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dirty="0"/>
              </a:p>
            </p:txBody>
          </p:sp>
        </p:grpSp>
      </p:grpSp>
      <p:sp>
        <p:nvSpPr>
          <p:cNvPr id="27" name="TextBox 26">
            <a:extLst>
              <a:ext uri="{FF2B5EF4-FFF2-40B4-BE49-F238E27FC236}">
                <a16:creationId xmlns="" xmlns:a16="http://schemas.microsoft.com/office/drawing/2014/main" id="{AEEE9836-8B3D-486F-901E-C36709115058}"/>
              </a:ext>
            </a:extLst>
          </p:cNvPr>
          <p:cNvSpPr txBox="1"/>
          <p:nvPr/>
        </p:nvSpPr>
        <p:spPr>
          <a:xfrm>
            <a:off x="1568706" y="9994416"/>
            <a:ext cx="15567121" cy="1465851"/>
          </a:xfrm>
          <a:prstGeom prst="rect">
            <a:avLst/>
          </a:prstGeom>
          <a:noFill/>
        </p:spPr>
        <p:txBody>
          <a:bodyPr wrap="square" lIns="0" tIns="0" rIns="0" bIns="0" rtlCol="0" anchor="ctr">
            <a:spAutoFit/>
          </a:bodyPr>
          <a:lstStyle/>
          <a:p>
            <a:pPr>
              <a:lnSpc>
                <a:spcPts val="5600"/>
              </a:lnSpc>
            </a:pPr>
            <a:r>
              <a:rPr lang="ru-RU" sz="7200" dirty="0"/>
              <a:t>Основы асинхронного программирования</a:t>
            </a:r>
          </a:p>
        </p:txBody>
      </p:sp>
      <p:sp>
        <p:nvSpPr>
          <p:cNvPr id="17" name="Freeform 16">
            <a:extLst>
              <a:ext uri="{FF2B5EF4-FFF2-40B4-BE49-F238E27FC236}">
                <a16:creationId xmlns="" xmlns:a16="http://schemas.microsoft.com/office/drawing/2014/main" id="{0125F99E-05C0-DB44-B70D-22D69CD2EA26}"/>
              </a:ext>
            </a:extLst>
          </p:cNvPr>
          <p:cNvSpPr/>
          <p:nvPr/>
        </p:nvSpPr>
        <p:spPr>
          <a:xfrm>
            <a:off x="1936229" y="3346307"/>
            <a:ext cx="23270" cy="23270"/>
          </a:xfrm>
          <a:custGeom>
            <a:avLst/>
            <a:gdLst>
              <a:gd name="connsiteX0" fmla="*/ 8726 w 23270"/>
              <a:gd name="connsiteY0" fmla="*/ 8726 h 23270"/>
              <a:gd name="connsiteX1" fmla="*/ 15708 w 23270"/>
              <a:gd name="connsiteY1" fmla="*/ 23852 h 23270"/>
              <a:gd name="connsiteX2" fmla="*/ 8726 w 23270"/>
              <a:gd name="connsiteY2" fmla="*/ 8726 h 23270"/>
            </a:gdLst>
            <a:ahLst/>
            <a:cxnLst>
              <a:cxn ang="0">
                <a:pos x="connsiteX0" y="connsiteY0"/>
              </a:cxn>
              <a:cxn ang="0">
                <a:pos x="connsiteX1" y="connsiteY1"/>
              </a:cxn>
              <a:cxn ang="0">
                <a:pos x="connsiteX2" y="connsiteY2"/>
              </a:cxn>
            </a:cxnLst>
            <a:rect l="l" t="t" r="r" b="b"/>
            <a:pathLst>
              <a:path w="23270" h="23270">
                <a:moveTo>
                  <a:pt x="8726" y="8726"/>
                </a:moveTo>
                <a:cubicBezTo>
                  <a:pt x="12217" y="19198"/>
                  <a:pt x="15708" y="23852"/>
                  <a:pt x="15708" y="23852"/>
                </a:cubicBezTo>
                <a:lnTo>
                  <a:pt x="8726" y="8726"/>
                </a:lnTo>
                <a:close/>
              </a:path>
            </a:pathLst>
          </a:custGeom>
          <a:solidFill>
            <a:srgbClr val="36A9E1"/>
          </a:solidFill>
          <a:ln w="9525" cap="flat">
            <a:noFill/>
            <a:prstDash val="solid"/>
            <a:miter/>
          </a:ln>
        </p:spPr>
        <p:txBody>
          <a:bodyPr rtlCol="0" anchor="ctr"/>
          <a:lstStyle/>
          <a:p>
            <a:endParaRPr lang="en-US" dirty="0"/>
          </a:p>
        </p:txBody>
      </p:sp>
      <p:grpSp>
        <p:nvGrpSpPr>
          <p:cNvPr id="23" name="Group 22">
            <a:extLst>
              <a:ext uri="{FF2B5EF4-FFF2-40B4-BE49-F238E27FC236}">
                <a16:creationId xmlns="" xmlns:a16="http://schemas.microsoft.com/office/drawing/2014/main" id="{52D4322F-9410-6140-80D5-9153300D8859}"/>
              </a:ext>
            </a:extLst>
          </p:cNvPr>
          <p:cNvGrpSpPr/>
          <p:nvPr/>
        </p:nvGrpSpPr>
        <p:grpSpPr>
          <a:xfrm>
            <a:off x="1731451" y="1446697"/>
            <a:ext cx="2267284" cy="2994504"/>
            <a:chOff x="1731450" y="1446697"/>
            <a:chExt cx="2683081" cy="3543666"/>
          </a:xfrm>
        </p:grpSpPr>
        <p:grpSp>
          <p:nvGrpSpPr>
            <p:cNvPr id="22" name="Group 21">
              <a:extLst>
                <a:ext uri="{FF2B5EF4-FFF2-40B4-BE49-F238E27FC236}">
                  <a16:creationId xmlns="" xmlns:a16="http://schemas.microsoft.com/office/drawing/2014/main" id="{6CA84212-EB38-324F-A211-B616EC222EBD}"/>
                </a:ext>
              </a:extLst>
            </p:cNvPr>
            <p:cNvGrpSpPr/>
            <p:nvPr/>
          </p:nvGrpSpPr>
          <p:grpSpPr>
            <a:xfrm>
              <a:off x="1731450" y="4457470"/>
              <a:ext cx="2683081" cy="532893"/>
              <a:chOff x="1731450" y="4457470"/>
              <a:chExt cx="2683081" cy="532893"/>
            </a:xfrm>
          </p:grpSpPr>
          <p:sp>
            <p:nvSpPr>
              <p:cNvPr id="7" name="Freeform 6">
                <a:extLst>
                  <a:ext uri="{FF2B5EF4-FFF2-40B4-BE49-F238E27FC236}">
                    <a16:creationId xmlns="" xmlns:a16="http://schemas.microsoft.com/office/drawing/2014/main" id="{F67B565D-997B-5A48-9EE1-CB9025D8F2C2}"/>
                  </a:ext>
                </a:extLst>
              </p:cNvPr>
              <p:cNvSpPr/>
              <p:nvPr/>
            </p:nvSpPr>
            <p:spPr>
              <a:xfrm>
                <a:off x="1731450" y="4478413"/>
                <a:ext cx="58176" cy="383962"/>
              </a:xfrm>
              <a:custGeom>
                <a:avLst/>
                <a:gdLst>
                  <a:gd name="connsiteX0" fmla="*/ 57594 w 58176"/>
                  <a:gd name="connsiteY0" fmla="*/ 8726 h 383962"/>
                  <a:gd name="connsiteX1" fmla="*/ 57594 w 58176"/>
                  <a:gd name="connsiteY1" fmla="*/ 384544 h 383962"/>
                  <a:gd name="connsiteX2" fmla="*/ 8726 w 58176"/>
                  <a:gd name="connsiteY2" fmla="*/ 384544 h 383962"/>
                  <a:gd name="connsiteX3" fmla="*/ 8726 w 58176"/>
                  <a:gd name="connsiteY3" fmla="*/ 8726 h 383962"/>
                  <a:gd name="connsiteX4" fmla="*/ 57594 w 58176"/>
                  <a:gd name="connsiteY4" fmla="*/ 8726 h 3839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76" h="383962">
                    <a:moveTo>
                      <a:pt x="57594" y="8726"/>
                    </a:moveTo>
                    <a:lnTo>
                      <a:pt x="57594" y="384544"/>
                    </a:lnTo>
                    <a:lnTo>
                      <a:pt x="8726" y="384544"/>
                    </a:lnTo>
                    <a:lnTo>
                      <a:pt x="8726" y="8726"/>
                    </a:lnTo>
                    <a:lnTo>
                      <a:pt x="57594" y="8726"/>
                    </a:lnTo>
                    <a:close/>
                  </a:path>
                </a:pathLst>
              </a:custGeom>
              <a:solidFill>
                <a:srgbClr val="2FAAE1"/>
              </a:solidFill>
              <a:ln w="9525" cap="flat">
                <a:noFill/>
                <a:prstDash val="solid"/>
                <a:miter/>
              </a:ln>
            </p:spPr>
            <p:txBody>
              <a:bodyPr rtlCol="0" anchor="ctr"/>
              <a:lstStyle/>
              <a:p>
                <a:endParaRPr lang="en-US" dirty="0"/>
              </a:p>
            </p:txBody>
          </p:sp>
          <p:sp>
            <p:nvSpPr>
              <p:cNvPr id="8" name="Freeform 7">
                <a:extLst>
                  <a:ext uri="{FF2B5EF4-FFF2-40B4-BE49-F238E27FC236}">
                    <a16:creationId xmlns="" xmlns:a16="http://schemas.microsoft.com/office/drawing/2014/main" id="{7AA1ACD7-37F3-BC42-A9B1-E90E64ECB781}"/>
                  </a:ext>
                </a:extLst>
              </p:cNvPr>
              <p:cNvSpPr/>
              <p:nvPr/>
            </p:nvSpPr>
            <p:spPr>
              <a:xfrm>
                <a:off x="1822204" y="4479577"/>
                <a:ext cx="290880" cy="383962"/>
              </a:xfrm>
              <a:custGeom>
                <a:avLst/>
                <a:gdLst>
                  <a:gd name="connsiteX0" fmla="*/ 122752 w 290880"/>
                  <a:gd name="connsiteY0" fmla="*/ 49450 h 383962"/>
                  <a:gd name="connsiteX1" fmla="*/ 8726 w 290880"/>
                  <a:gd name="connsiteY1" fmla="*/ 49450 h 383962"/>
                  <a:gd name="connsiteX2" fmla="*/ 8726 w 290880"/>
                  <a:gd name="connsiteY2" fmla="*/ 8726 h 383962"/>
                  <a:gd name="connsiteX3" fmla="*/ 286808 w 290880"/>
                  <a:gd name="connsiteY3" fmla="*/ 8726 h 383962"/>
                  <a:gd name="connsiteX4" fmla="*/ 286808 w 290880"/>
                  <a:gd name="connsiteY4" fmla="*/ 49450 h 383962"/>
                  <a:gd name="connsiteX5" fmla="*/ 171619 w 290880"/>
                  <a:gd name="connsiteY5" fmla="*/ 49450 h 383962"/>
                  <a:gd name="connsiteX6" fmla="*/ 171619 w 290880"/>
                  <a:gd name="connsiteY6" fmla="*/ 383381 h 383962"/>
                  <a:gd name="connsiteX7" fmla="*/ 122752 w 290880"/>
                  <a:gd name="connsiteY7" fmla="*/ 383381 h 383962"/>
                  <a:gd name="connsiteX8" fmla="*/ 122752 w 290880"/>
                  <a:gd name="connsiteY8" fmla="*/ 49450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880" h="383962">
                    <a:moveTo>
                      <a:pt x="122752" y="49450"/>
                    </a:moveTo>
                    <a:lnTo>
                      <a:pt x="8726" y="49450"/>
                    </a:lnTo>
                    <a:lnTo>
                      <a:pt x="8726" y="8726"/>
                    </a:lnTo>
                    <a:lnTo>
                      <a:pt x="286808" y="8726"/>
                    </a:lnTo>
                    <a:lnTo>
                      <a:pt x="286808" y="49450"/>
                    </a:lnTo>
                    <a:lnTo>
                      <a:pt x="171619" y="49450"/>
                    </a:lnTo>
                    <a:lnTo>
                      <a:pt x="171619" y="383381"/>
                    </a:lnTo>
                    <a:lnTo>
                      <a:pt x="122752" y="383381"/>
                    </a:lnTo>
                    <a:lnTo>
                      <a:pt x="122752" y="49450"/>
                    </a:lnTo>
                    <a:close/>
                  </a:path>
                </a:pathLst>
              </a:custGeom>
              <a:solidFill>
                <a:srgbClr val="2FAAE1"/>
              </a:solidFill>
              <a:ln w="9525" cap="flat">
                <a:noFill/>
                <a:prstDash val="solid"/>
                <a:miter/>
              </a:ln>
            </p:spPr>
            <p:txBody>
              <a:bodyPr rtlCol="0" anchor="ctr"/>
              <a:lstStyle/>
              <a:p>
                <a:endParaRPr lang="en-US" dirty="0"/>
              </a:p>
            </p:txBody>
          </p:sp>
          <p:sp>
            <p:nvSpPr>
              <p:cNvPr id="9" name="Freeform 8">
                <a:extLst>
                  <a:ext uri="{FF2B5EF4-FFF2-40B4-BE49-F238E27FC236}">
                    <a16:creationId xmlns="" xmlns:a16="http://schemas.microsoft.com/office/drawing/2014/main" id="{1327128A-BACE-BE40-88EB-BAD7B8F1810F}"/>
                  </a:ext>
                </a:extLst>
              </p:cNvPr>
              <p:cNvSpPr/>
              <p:nvPr/>
            </p:nvSpPr>
            <p:spPr>
              <a:xfrm>
                <a:off x="2087487" y="4685520"/>
                <a:ext cx="151258" cy="46541"/>
              </a:xfrm>
              <a:custGeom>
                <a:avLst/>
                <a:gdLst>
                  <a:gd name="connsiteX0" fmla="*/ 146022 w 151257"/>
                  <a:gd name="connsiteY0" fmla="*/ 8726 h 46540"/>
                  <a:gd name="connsiteX1" fmla="*/ 146022 w 151257"/>
                  <a:gd name="connsiteY1" fmla="*/ 44795 h 46540"/>
                  <a:gd name="connsiteX2" fmla="*/ 8726 w 151257"/>
                  <a:gd name="connsiteY2" fmla="*/ 44795 h 46540"/>
                  <a:gd name="connsiteX3" fmla="*/ 8726 w 151257"/>
                  <a:gd name="connsiteY3" fmla="*/ 8726 h 46540"/>
                  <a:gd name="connsiteX4" fmla="*/ 146022 w 151257"/>
                  <a:gd name="connsiteY4" fmla="*/ 8726 h 4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57" h="46540">
                    <a:moveTo>
                      <a:pt x="146022" y="8726"/>
                    </a:moveTo>
                    <a:lnTo>
                      <a:pt x="146022" y="44795"/>
                    </a:lnTo>
                    <a:lnTo>
                      <a:pt x="8726" y="44795"/>
                    </a:lnTo>
                    <a:lnTo>
                      <a:pt x="8726" y="8726"/>
                    </a:lnTo>
                    <a:lnTo>
                      <a:pt x="146022" y="8726"/>
                    </a:lnTo>
                    <a:close/>
                  </a:path>
                </a:pathLst>
              </a:custGeom>
              <a:solidFill>
                <a:srgbClr val="2FAAE1"/>
              </a:solidFill>
              <a:ln w="9525" cap="flat">
                <a:noFill/>
                <a:prstDash val="solid"/>
                <a:miter/>
              </a:ln>
            </p:spPr>
            <p:txBody>
              <a:bodyPr rtlCol="0" anchor="ctr"/>
              <a:lstStyle/>
              <a:p>
                <a:endParaRPr lang="en-US" dirty="0"/>
              </a:p>
            </p:txBody>
          </p:sp>
          <p:sp>
            <p:nvSpPr>
              <p:cNvPr id="10" name="Freeform 9">
                <a:extLst>
                  <a:ext uri="{FF2B5EF4-FFF2-40B4-BE49-F238E27FC236}">
                    <a16:creationId xmlns="" xmlns:a16="http://schemas.microsoft.com/office/drawing/2014/main" id="{CDC369D1-E4CD-264E-837C-13EA0D28E756}"/>
                  </a:ext>
                </a:extLst>
              </p:cNvPr>
              <p:cNvSpPr/>
              <p:nvPr/>
            </p:nvSpPr>
            <p:spPr>
              <a:xfrm>
                <a:off x="2252707" y="4477250"/>
                <a:ext cx="325786" cy="383962"/>
              </a:xfrm>
              <a:custGeom>
                <a:avLst/>
                <a:gdLst>
                  <a:gd name="connsiteX0" fmla="*/ 98318 w 325786"/>
                  <a:gd name="connsiteY0" fmla="*/ 267028 h 383962"/>
                  <a:gd name="connsiteX1" fmla="*/ 58758 w 325786"/>
                  <a:gd name="connsiteY1" fmla="*/ 384544 h 383962"/>
                  <a:gd name="connsiteX2" fmla="*/ 8726 w 325786"/>
                  <a:gd name="connsiteY2" fmla="*/ 384544 h 383962"/>
                  <a:gd name="connsiteX3" fmla="*/ 136714 w 325786"/>
                  <a:gd name="connsiteY3" fmla="*/ 8726 h 383962"/>
                  <a:gd name="connsiteX4" fmla="*/ 194890 w 325786"/>
                  <a:gd name="connsiteY4" fmla="*/ 8726 h 383962"/>
                  <a:gd name="connsiteX5" fmla="*/ 322877 w 325786"/>
                  <a:gd name="connsiteY5" fmla="*/ 384544 h 383962"/>
                  <a:gd name="connsiteX6" fmla="*/ 270519 w 325786"/>
                  <a:gd name="connsiteY6" fmla="*/ 384544 h 383962"/>
                  <a:gd name="connsiteX7" fmla="*/ 232123 w 325786"/>
                  <a:gd name="connsiteY7" fmla="*/ 267028 h 383962"/>
                  <a:gd name="connsiteX8" fmla="*/ 98318 w 325786"/>
                  <a:gd name="connsiteY8" fmla="*/ 267028 h 383962"/>
                  <a:gd name="connsiteX9" fmla="*/ 221651 w 325786"/>
                  <a:gd name="connsiteY9" fmla="*/ 229796 h 383962"/>
                  <a:gd name="connsiteX10" fmla="*/ 184418 w 325786"/>
                  <a:gd name="connsiteY10" fmla="*/ 121588 h 383962"/>
                  <a:gd name="connsiteX11" fmla="*/ 164638 w 325786"/>
                  <a:gd name="connsiteY11" fmla="*/ 52940 h 383962"/>
                  <a:gd name="connsiteX12" fmla="*/ 163475 w 325786"/>
                  <a:gd name="connsiteY12" fmla="*/ 52940 h 383962"/>
                  <a:gd name="connsiteX13" fmla="*/ 144858 w 325786"/>
                  <a:gd name="connsiteY13" fmla="*/ 120425 h 383962"/>
                  <a:gd name="connsiteX14" fmla="*/ 107626 w 325786"/>
                  <a:gd name="connsiteY14" fmla="*/ 228632 h 383962"/>
                  <a:gd name="connsiteX15" fmla="*/ 221651 w 325786"/>
                  <a:gd name="connsiteY15" fmla="*/ 228632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5786" h="383962">
                    <a:moveTo>
                      <a:pt x="98318" y="267028"/>
                    </a:moveTo>
                    <a:lnTo>
                      <a:pt x="58758" y="384544"/>
                    </a:lnTo>
                    <a:lnTo>
                      <a:pt x="8726" y="384544"/>
                    </a:lnTo>
                    <a:lnTo>
                      <a:pt x="136714" y="8726"/>
                    </a:lnTo>
                    <a:lnTo>
                      <a:pt x="194890" y="8726"/>
                    </a:lnTo>
                    <a:lnTo>
                      <a:pt x="322877" y="384544"/>
                    </a:lnTo>
                    <a:lnTo>
                      <a:pt x="270519" y="384544"/>
                    </a:lnTo>
                    <a:lnTo>
                      <a:pt x="232123" y="267028"/>
                    </a:lnTo>
                    <a:lnTo>
                      <a:pt x="98318" y="267028"/>
                    </a:lnTo>
                    <a:close/>
                    <a:moveTo>
                      <a:pt x="221651" y="229796"/>
                    </a:moveTo>
                    <a:lnTo>
                      <a:pt x="184418" y="121588"/>
                    </a:lnTo>
                    <a:cubicBezTo>
                      <a:pt x="176274" y="97154"/>
                      <a:pt x="170456" y="75047"/>
                      <a:pt x="164638" y="52940"/>
                    </a:cubicBezTo>
                    <a:lnTo>
                      <a:pt x="163475" y="52940"/>
                    </a:lnTo>
                    <a:cubicBezTo>
                      <a:pt x="157657" y="75047"/>
                      <a:pt x="151840" y="98318"/>
                      <a:pt x="144858" y="120425"/>
                    </a:cubicBezTo>
                    <a:lnTo>
                      <a:pt x="107626" y="228632"/>
                    </a:lnTo>
                    <a:lnTo>
                      <a:pt x="221651" y="228632"/>
                    </a:lnTo>
                    <a:close/>
                  </a:path>
                </a:pathLst>
              </a:custGeom>
              <a:solidFill>
                <a:srgbClr val="2FAAE1"/>
              </a:solidFill>
              <a:ln w="9525" cap="flat">
                <a:noFill/>
                <a:prstDash val="solid"/>
                <a:miter/>
              </a:ln>
            </p:spPr>
            <p:txBody>
              <a:bodyPr rtlCol="0" anchor="ctr"/>
              <a:lstStyle/>
              <a:p>
                <a:endParaRPr lang="en-US" dirty="0"/>
              </a:p>
            </p:txBody>
          </p:sp>
          <p:sp>
            <p:nvSpPr>
              <p:cNvPr id="11" name="Freeform 10">
                <a:extLst>
                  <a:ext uri="{FF2B5EF4-FFF2-40B4-BE49-F238E27FC236}">
                    <a16:creationId xmlns="" xmlns:a16="http://schemas.microsoft.com/office/drawing/2014/main" id="{AD64B659-292C-6344-A0A8-CDE0CCA39360}"/>
                  </a:ext>
                </a:extLst>
              </p:cNvPr>
              <p:cNvSpPr/>
              <p:nvPr/>
            </p:nvSpPr>
            <p:spPr>
              <a:xfrm>
                <a:off x="2594783" y="4578476"/>
                <a:ext cx="221069" cy="290880"/>
              </a:xfrm>
              <a:custGeom>
                <a:avLst/>
                <a:gdLst>
                  <a:gd name="connsiteX0" fmla="*/ 220487 w 221069"/>
                  <a:gd name="connsiteY0" fmla="*/ 274009 h 290880"/>
                  <a:gd name="connsiteX1" fmla="*/ 142531 w 221069"/>
                  <a:gd name="connsiteY1" fmla="*/ 289135 h 290880"/>
                  <a:gd name="connsiteX2" fmla="*/ 8726 w 221069"/>
                  <a:gd name="connsiteY2" fmla="*/ 151839 h 290880"/>
                  <a:gd name="connsiteX3" fmla="*/ 153003 w 221069"/>
                  <a:gd name="connsiteY3" fmla="*/ 8726 h 290880"/>
                  <a:gd name="connsiteX4" fmla="*/ 220487 w 221069"/>
                  <a:gd name="connsiteY4" fmla="*/ 22689 h 290880"/>
                  <a:gd name="connsiteX5" fmla="*/ 208852 w 221069"/>
                  <a:gd name="connsiteY5" fmla="*/ 61085 h 290880"/>
                  <a:gd name="connsiteX6" fmla="*/ 151840 w 221069"/>
                  <a:gd name="connsiteY6" fmla="*/ 48286 h 290880"/>
                  <a:gd name="connsiteX7" fmla="*/ 56431 w 221069"/>
                  <a:gd name="connsiteY7" fmla="*/ 150676 h 290880"/>
                  <a:gd name="connsiteX8" fmla="*/ 149513 w 221069"/>
                  <a:gd name="connsiteY8" fmla="*/ 251902 h 290880"/>
                  <a:gd name="connsiteX9" fmla="*/ 210016 w 221069"/>
                  <a:gd name="connsiteY9" fmla="*/ 239104 h 290880"/>
                  <a:gd name="connsiteX10" fmla="*/ 220487 w 221069"/>
                  <a:gd name="connsiteY10" fmla="*/ 274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1069" h="290880">
                    <a:moveTo>
                      <a:pt x="220487" y="274009"/>
                    </a:moveTo>
                    <a:cubicBezTo>
                      <a:pt x="207689" y="280990"/>
                      <a:pt x="179764" y="289135"/>
                      <a:pt x="142531" y="289135"/>
                    </a:cubicBezTo>
                    <a:cubicBezTo>
                      <a:pt x="61085" y="289135"/>
                      <a:pt x="8726" y="234450"/>
                      <a:pt x="8726" y="151839"/>
                    </a:cubicBezTo>
                    <a:cubicBezTo>
                      <a:pt x="8726" y="69230"/>
                      <a:pt x="65739" y="8726"/>
                      <a:pt x="153003" y="8726"/>
                    </a:cubicBezTo>
                    <a:cubicBezTo>
                      <a:pt x="182091" y="8726"/>
                      <a:pt x="207689" y="15708"/>
                      <a:pt x="220487" y="22689"/>
                    </a:cubicBezTo>
                    <a:lnTo>
                      <a:pt x="208852" y="61085"/>
                    </a:lnTo>
                    <a:cubicBezTo>
                      <a:pt x="197217" y="54104"/>
                      <a:pt x="178601" y="48286"/>
                      <a:pt x="151840" y="48286"/>
                    </a:cubicBezTo>
                    <a:cubicBezTo>
                      <a:pt x="90173" y="48286"/>
                      <a:pt x="56431" y="93663"/>
                      <a:pt x="56431" y="150676"/>
                    </a:cubicBezTo>
                    <a:cubicBezTo>
                      <a:pt x="56431" y="213506"/>
                      <a:pt x="95991" y="251902"/>
                      <a:pt x="149513" y="251902"/>
                    </a:cubicBezTo>
                    <a:cubicBezTo>
                      <a:pt x="177437" y="251902"/>
                      <a:pt x="196054" y="244921"/>
                      <a:pt x="210016" y="239104"/>
                    </a:cubicBezTo>
                    <a:lnTo>
                      <a:pt x="220487" y="274009"/>
                    </a:lnTo>
                    <a:close/>
                  </a:path>
                </a:pathLst>
              </a:custGeom>
              <a:solidFill>
                <a:srgbClr val="2FAAE1"/>
              </a:solidFill>
              <a:ln w="9525" cap="flat">
                <a:noFill/>
                <a:prstDash val="solid"/>
                <a:miter/>
              </a:ln>
            </p:spPr>
            <p:txBody>
              <a:bodyPr rtlCol="0" anchor="ctr"/>
              <a:lstStyle/>
              <a:p>
                <a:endParaRPr lang="en-US" dirty="0"/>
              </a:p>
            </p:txBody>
          </p:sp>
          <p:sp>
            <p:nvSpPr>
              <p:cNvPr id="12" name="Freeform 11">
                <a:extLst>
                  <a:ext uri="{FF2B5EF4-FFF2-40B4-BE49-F238E27FC236}">
                    <a16:creationId xmlns="" xmlns:a16="http://schemas.microsoft.com/office/drawing/2014/main" id="{670EFE73-5E7A-504B-AAB5-652E9D7C567B}"/>
                  </a:ext>
                </a:extLst>
              </p:cNvPr>
              <p:cNvSpPr/>
              <p:nvPr/>
            </p:nvSpPr>
            <p:spPr>
              <a:xfrm>
                <a:off x="2843776" y="4576149"/>
                <a:ext cx="221069" cy="290880"/>
              </a:xfrm>
              <a:custGeom>
                <a:avLst/>
                <a:gdLst>
                  <a:gd name="connsiteX0" fmla="*/ 178601 w 221069"/>
                  <a:gd name="connsiteY0" fmla="*/ 286808 h 290880"/>
                  <a:gd name="connsiteX1" fmla="*/ 175110 w 221069"/>
                  <a:gd name="connsiteY1" fmla="*/ 253066 h 290880"/>
                  <a:gd name="connsiteX2" fmla="*/ 173947 w 221069"/>
                  <a:gd name="connsiteY2" fmla="*/ 253066 h 290880"/>
                  <a:gd name="connsiteX3" fmla="*/ 91336 w 221069"/>
                  <a:gd name="connsiteY3" fmla="*/ 292626 h 290880"/>
                  <a:gd name="connsiteX4" fmla="*/ 8726 w 221069"/>
                  <a:gd name="connsiteY4" fmla="*/ 214670 h 290880"/>
                  <a:gd name="connsiteX5" fmla="*/ 170456 w 221069"/>
                  <a:gd name="connsiteY5" fmla="*/ 114607 h 290880"/>
                  <a:gd name="connsiteX6" fmla="*/ 170456 w 221069"/>
                  <a:gd name="connsiteY6" fmla="*/ 108789 h 290880"/>
                  <a:gd name="connsiteX7" fmla="*/ 108789 w 221069"/>
                  <a:gd name="connsiteY7" fmla="*/ 45959 h 290880"/>
                  <a:gd name="connsiteX8" fmla="*/ 38978 w 221069"/>
                  <a:gd name="connsiteY8" fmla="*/ 65739 h 290880"/>
                  <a:gd name="connsiteX9" fmla="*/ 27343 w 221069"/>
                  <a:gd name="connsiteY9" fmla="*/ 33160 h 290880"/>
                  <a:gd name="connsiteX10" fmla="*/ 115770 w 221069"/>
                  <a:gd name="connsiteY10" fmla="*/ 8726 h 290880"/>
                  <a:gd name="connsiteX11" fmla="*/ 218160 w 221069"/>
                  <a:gd name="connsiteY11" fmla="*/ 119261 h 290880"/>
                  <a:gd name="connsiteX12" fmla="*/ 218160 w 221069"/>
                  <a:gd name="connsiteY12" fmla="*/ 220488 h 290880"/>
                  <a:gd name="connsiteX13" fmla="*/ 222814 w 221069"/>
                  <a:gd name="connsiteY13" fmla="*/ 284481 h 290880"/>
                  <a:gd name="connsiteX14" fmla="*/ 178601 w 221069"/>
                  <a:gd name="connsiteY14" fmla="*/ 284481 h 290880"/>
                  <a:gd name="connsiteX15" fmla="*/ 170456 w 221069"/>
                  <a:gd name="connsiteY15" fmla="*/ 149513 h 290880"/>
                  <a:gd name="connsiteX16" fmla="*/ 56431 w 221069"/>
                  <a:gd name="connsiteY16" fmla="*/ 210016 h 290880"/>
                  <a:gd name="connsiteX17" fmla="*/ 102972 w 221069"/>
                  <a:gd name="connsiteY17" fmla="*/ 256557 h 290880"/>
                  <a:gd name="connsiteX18" fmla="*/ 168129 w 221069"/>
                  <a:gd name="connsiteY18" fmla="*/ 211179 h 290880"/>
                  <a:gd name="connsiteX19" fmla="*/ 170456 w 221069"/>
                  <a:gd name="connsiteY19" fmla="*/ 196053 h 290880"/>
                  <a:gd name="connsiteX20" fmla="*/ 170456 w 221069"/>
                  <a:gd name="connsiteY20" fmla="*/ 149513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1069" h="290880">
                    <a:moveTo>
                      <a:pt x="178601" y="286808"/>
                    </a:moveTo>
                    <a:lnTo>
                      <a:pt x="175110" y="253066"/>
                    </a:lnTo>
                    <a:lnTo>
                      <a:pt x="173947" y="253066"/>
                    </a:lnTo>
                    <a:cubicBezTo>
                      <a:pt x="158821" y="274010"/>
                      <a:pt x="129733" y="292626"/>
                      <a:pt x="91336" y="292626"/>
                    </a:cubicBezTo>
                    <a:cubicBezTo>
                      <a:pt x="36651" y="292626"/>
                      <a:pt x="8726" y="254230"/>
                      <a:pt x="8726" y="214670"/>
                    </a:cubicBezTo>
                    <a:cubicBezTo>
                      <a:pt x="8726" y="149513"/>
                      <a:pt x="66903" y="113443"/>
                      <a:pt x="170456" y="114607"/>
                    </a:cubicBezTo>
                    <a:lnTo>
                      <a:pt x="170456" y="108789"/>
                    </a:lnTo>
                    <a:cubicBezTo>
                      <a:pt x="170456" y="86683"/>
                      <a:pt x="164638" y="45959"/>
                      <a:pt x="108789" y="45959"/>
                    </a:cubicBezTo>
                    <a:cubicBezTo>
                      <a:pt x="83192" y="45959"/>
                      <a:pt x="57594" y="54104"/>
                      <a:pt x="38978" y="65739"/>
                    </a:cubicBezTo>
                    <a:lnTo>
                      <a:pt x="27343" y="33160"/>
                    </a:lnTo>
                    <a:cubicBezTo>
                      <a:pt x="49450" y="19198"/>
                      <a:pt x="82028" y="8726"/>
                      <a:pt x="115770" y="8726"/>
                    </a:cubicBezTo>
                    <a:cubicBezTo>
                      <a:pt x="198381" y="8726"/>
                      <a:pt x="218160" y="64576"/>
                      <a:pt x="218160" y="119261"/>
                    </a:cubicBezTo>
                    <a:lnTo>
                      <a:pt x="218160" y="220488"/>
                    </a:lnTo>
                    <a:cubicBezTo>
                      <a:pt x="218160" y="243758"/>
                      <a:pt x="219324" y="267028"/>
                      <a:pt x="222814" y="284481"/>
                    </a:cubicBezTo>
                    <a:lnTo>
                      <a:pt x="178601" y="284481"/>
                    </a:lnTo>
                    <a:close/>
                    <a:moveTo>
                      <a:pt x="170456" y="149513"/>
                    </a:moveTo>
                    <a:cubicBezTo>
                      <a:pt x="116934" y="148349"/>
                      <a:pt x="56431" y="157657"/>
                      <a:pt x="56431" y="210016"/>
                    </a:cubicBezTo>
                    <a:cubicBezTo>
                      <a:pt x="56431" y="241431"/>
                      <a:pt x="77374" y="256557"/>
                      <a:pt x="102972" y="256557"/>
                    </a:cubicBezTo>
                    <a:cubicBezTo>
                      <a:pt x="137877" y="256557"/>
                      <a:pt x="159984" y="234450"/>
                      <a:pt x="168129" y="211179"/>
                    </a:cubicBezTo>
                    <a:cubicBezTo>
                      <a:pt x="169292" y="206525"/>
                      <a:pt x="170456" y="200708"/>
                      <a:pt x="170456" y="196053"/>
                    </a:cubicBezTo>
                    <a:lnTo>
                      <a:pt x="170456" y="149513"/>
                    </a:lnTo>
                    <a:close/>
                  </a:path>
                </a:pathLst>
              </a:custGeom>
              <a:solidFill>
                <a:srgbClr val="2FAAE1"/>
              </a:solidFill>
              <a:ln w="9525" cap="flat">
                <a:noFill/>
                <a:prstDash val="solid"/>
                <a:miter/>
              </a:ln>
            </p:spPr>
            <p:txBody>
              <a:bodyPr rtlCol="0" anchor="ctr"/>
              <a:lstStyle/>
              <a:p>
                <a:endParaRPr lang="en-US" dirty="0"/>
              </a:p>
            </p:txBody>
          </p:sp>
          <p:sp>
            <p:nvSpPr>
              <p:cNvPr id="13" name="Freeform 12">
                <a:extLst>
                  <a:ext uri="{FF2B5EF4-FFF2-40B4-BE49-F238E27FC236}">
                    <a16:creationId xmlns="" xmlns:a16="http://schemas.microsoft.com/office/drawing/2014/main" id="{AFCCAD3E-FD46-6A4F-8631-86894650B60D}"/>
                  </a:ext>
                </a:extLst>
              </p:cNvPr>
              <p:cNvSpPr/>
              <p:nvPr/>
            </p:nvSpPr>
            <p:spPr>
              <a:xfrm>
                <a:off x="3112550" y="4457470"/>
                <a:ext cx="267610" cy="418868"/>
              </a:xfrm>
              <a:custGeom>
                <a:avLst/>
                <a:gdLst>
                  <a:gd name="connsiteX0" fmla="*/ 261211 w 267610"/>
                  <a:gd name="connsiteY0" fmla="*/ 9890 h 418867"/>
                  <a:gd name="connsiteX1" fmla="*/ 261211 w 267610"/>
                  <a:gd name="connsiteY1" fmla="*/ 335676 h 418867"/>
                  <a:gd name="connsiteX2" fmla="*/ 263538 w 267610"/>
                  <a:gd name="connsiteY2" fmla="*/ 405487 h 418867"/>
                  <a:gd name="connsiteX3" fmla="*/ 219324 w 267610"/>
                  <a:gd name="connsiteY3" fmla="*/ 405487 h 418867"/>
                  <a:gd name="connsiteX4" fmla="*/ 216997 w 267610"/>
                  <a:gd name="connsiteY4" fmla="*/ 358947 h 418867"/>
                  <a:gd name="connsiteX5" fmla="*/ 215833 w 267610"/>
                  <a:gd name="connsiteY5" fmla="*/ 358947 h 418867"/>
                  <a:gd name="connsiteX6" fmla="*/ 123915 w 267610"/>
                  <a:gd name="connsiteY6" fmla="*/ 411305 h 418867"/>
                  <a:gd name="connsiteX7" fmla="*/ 8726 w 267610"/>
                  <a:gd name="connsiteY7" fmla="*/ 274009 h 418867"/>
                  <a:gd name="connsiteX8" fmla="*/ 129733 w 267610"/>
                  <a:gd name="connsiteY8" fmla="*/ 128569 h 418867"/>
                  <a:gd name="connsiteX9" fmla="*/ 211179 w 267610"/>
                  <a:gd name="connsiteY9" fmla="*/ 169292 h 418867"/>
                  <a:gd name="connsiteX10" fmla="*/ 212343 w 267610"/>
                  <a:gd name="connsiteY10" fmla="*/ 169292 h 418867"/>
                  <a:gd name="connsiteX11" fmla="*/ 212343 w 267610"/>
                  <a:gd name="connsiteY11" fmla="*/ 8726 h 418867"/>
                  <a:gd name="connsiteX12" fmla="*/ 261211 w 267610"/>
                  <a:gd name="connsiteY12" fmla="*/ 8726 h 418867"/>
                  <a:gd name="connsiteX13" fmla="*/ 212343 w 267610"/>
                  <a:gd name="connsiteY13" fmla="*/ 244921 h 418867"/>
                  <a:gd name="connsiteX14" fmla="*/ 210016 w 267610"/>
                  <a:gd name="connsiteY14" fmla="*/ 223978 h 418867"/>
                  <a:gd name="connsiteX15" fmla="*/ 139041 w 267610"/>
                  <a:gd name="connsiteY15" fmla="*/ 166965 h 418867"/>
                  <a:gd name="connsiteX16" fmla="*/ 58758 w 267610"/>
                  <a:gd name="connsiteY16" fmla="*/ 271682 h 418867"/>
                  <a:gd name="connsiteX17" fmla="*/ 137877 w 267610"/>
                  <a:gd name="connsiteY17" fmla="*/ 371745 h 418867"/>
                  <a:gd name="connsiteX18" fmla="*/ 210016 w 267610"/>
                  <a:gd name="connsiteY18" fmla="*/ 313569 h 418867"/>
                  <a:gd name="connsiteX19" fmla="*/ 212343 w 267610"/>
                  <a:gd name="connsiteY19" fmla="*/ 292626 h 418867"/>
                  <a:gd name="connsiteX20" fmla="*/ 212343 w 267610"/>
                  <a:gd name="connsiteY20" fmla="*/ 244921 h 41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7610" h="418867">
                    <a:moveTo>
                      <a:pt x="261211" y="9890"/>
                    </a:moveTo>
                    <a:lnTo>
                      <a:pt x="261211" y="335676"/>
                    </a:lnTo>
                    <a:cubicBezTo>
                      <a:pt x="261211" y="360110"/>
                      <a:pt x="261211" y="386871"/>
                      <a:pt x="263538" y="405487"/>
                    </a:cubicBezTo>
                    <a:lnTo>
                      <a:pt x="219324" y="405487"/>
                    </a:lnTo>
                    <a:lnTo>
                      <a:pt x="216997" y="358947"/>
                    </a:lnTo>
                    <a:lnTo>
                      <a:pt x="215833" y="358947"/>
                    </a:lnTo>
                    <a:cubicBezTo>
                      <a:pt x="200708" y="389198"/>
                      <a:pt x="168129" y="411305"/>
                      <a:pt x="123915" y="411305"/>
                    </a:cubicBezTo>
                    <a:cubicBezTo>
                      <a:pt x="58758" y="411305"/>
                      <a:pt x="8726" y="356619"/>
                      <a:pt x="8726" y="274009"/>
                    </a:cubicBezTo>
                    <a:cubicBezTo>
                      <a:pt x="8726" y="184418"/>
                      <a:pt x="63412" y="128569"/>
                      <a:pt x="129733" y="128569"/>
                    </a:cubicBezTo>
                    <a:cubicBezTo>
                      <a:pt x="170456" y="128569"/>
                      <a:pt x="198381" y="148349"/>
                      <a:pt x="211179" y="169292"/>
                    </a:cubicBezTo>
                    <a:lnTo>
                      <a:pt x="212343" y="169292"/>
                    </a:lnTo>
                    <a:lnTo>
                      <a:pt x="212343" y="8726"/>
                    </a:lnTo>
                    <a:lnTo>
                      <a:pt x="261211" y="8726"/>
                    </a:lnTo>
                    <a:close/>
                    <a:moveTo>
                      <a:pt x="212343" y="244921"/>
                    </a:moveTo>
                    <a:cubicBezTo>
                      <a:pt x="212343" y="239104"/>
                      <a:pt x="212343" y="230959"/>
                      <a:pt x="210016" y="223978"/>
                    </a:cubicBezTo>
                    <a:cubicBezTo>
                      <a:pt x="203035" y="192563"/>
                      <a:pt x="176274" y="166965"/>
                      <a:pt x="139041" y="166965"/>
                    </a:cubicBezTo>
                    <a:cubicBezTo>
                      <a:pt x="87846" y="166965"/>
                      <a:pt x="58758" y="211179"/>
                      <a:pt x="58758" y="271682"/>
                    </a:cubicBezTo>
                    <a:cubicBezTo>
                      <a:pt x="58758" y="326368"/>
                      <a:pt x="85519" y="371745"/>
                      <a:pt x="137877" y="371745"/>
                    </a:cubicBezTo>
                    <a:cubicBezTo>
                      <a:pt x="170456" y="371745"/>
                      <a:pt x="200708" y="349638"/>
                      <a:pt x="210016" y="313569"/>
                    </a:cubicBezTo>
                    <a:cubicBezTo>
                      <a:pt x="211179" y="306588"/>
                      <a:pt x="212343" y="299607"/>
                      <a:pt x="212343" y="292626"/>
                    </a:cubicBezTo>
                    <a:lnTo>
                      <a:pt x="212343" y="244921"/>
                    </a:lnTo>
                    <a:close/>
                  </a:path>
                </a:pathLst>
              </a:custGeom>
              <a:solidFill>
                <a:srgbClr val="2FAAE1"/>
              </a:solidFill>
              <a:ln w="9525" cap="flat">
                <a:noFill/>
                <a:prstDash val="solid"/>
                <a:miter/>
              </a:ln>
            </p:spPr>
            <p:txBody>
              <a:bodyPr rtlCol="0" anchor="ctr"/>
              <a:lstStyle/>
              <a:p>
                <a:endParaRPr lang="en-US" dirty="0"/>
              </a:p>
            </p:txBody>
          </p:sp>
          <p:sp>
            <p:nvSpPr>
              <p:cNvPr id="14" name="Freeform 13">
                <a:extLst>
                  <a:ext uri="{FF2B5EF4-FFF2-40B4-BE49-F238E27FC236}">
                    <a16:creationId xmlns="" xmlns:a16="http://schemas.microsoft.com/office/drawing/2014/main" id="{93DF86DF-9FED-E943-AAE1-C0B1BDC95732}"/>
                  </a:ext>
                </a:extLst>
              </p:cNvPr>
              <p:cNvSpPr/>
              <p:nvPr/>
            </p:nvSpPr>
            <p:spPr>
              <a:xfrm>
                <a:off x="3426701" y="4577313"/>
                <a:ext cx="255975" cy="290880"/>
              </a:xfrm>
              <a:custGeom>
                <a:avLst/>
                <a:gdLst>
                  <a:gd name="connsiteX0" fmla="*/ 55267 w 255974"/>
                  <a:gd name="connsiteY0" fmla="*/ 159984 h 290880"/>
                  <a:gd name="connsiteX1" fmla="*/ 148349 w 255974"/>
                  <a:gd name="connsiteY1" fmla="*/ 253066 h 290880"/>
                  <a:gd name="connsiteX2" fmla="*/ 222815 w 255974"/>
                  <a:gd name="connsiteY2" fmla="*/ 239104 h 290880"/>
                  <a:gd name="connsiteX3" fmla="*/ 230959 w 255974"/>
                  <a:gd name="connsiteY3" fmla="*/ 274010 h 290880"/>
                  <a:gd name="connsiteX4" fmla="*/ 141368 w 255974"/>
                  <a:gd name="connsiteY4" fmla="*/ 290299 h 290880"/>
                  <a:gd name="connsiteX5" fmla="*/ 8726 w 255974"/>
                  <a:gd name="connsiteY5" fmla="*/ 154167 h 290880"/>
                  <a:gd name="connsiteX6" fmla="*/ 135550 w 255974"/>
                  <a:gd name="connsiteY6" fmla="*/ 8726 h 290880"/>
                  <a:gd name="connsiteX7" fmla="*/ 247248 w 255974"/>
                  <a:gd name="connsiteY7" fmla="*/ 135550 h 290880"/>
                  <a:gd name="connsiteX8" fmla="*/ 246085 w 255974"/>
                  <a:gd name="connsiteY8" fmla="*/ 158821 h 290880"/>
                  <a:gd name="connsiteX9" fmla="*/ 55267 w 255974"/>
                  <a:gd name="connsiteY9" fmla="*/ 158821 h 290880"/>
                  <a:gd name="connsiteX10" fmla="*/ 199544 w 255974"/>
                  <a:gd name="connsiteY10" fmla="*/ 123915 h 290880"/>
                  <a:gd name="connsiteX11" fmla="*/ 132060 w 255974"/>
                  <a:gd name="connsiteY11" fmla="*/ 44796 h 290880"/>
                  <a:gd name="connsiteX12" fmla="*/ 56431 w 255974"/>
                  <a:gd name="connsiteY12" fmla="*/ 123915 h 290880"/>
                  <a:gd name="connsiteX13" fmla="*/ 199544 w 255974"/>
                  <a:gd name="connsiteY13" fmla="*/ 123915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5974" h="290880">
                    <a:moveTo>
                      <a:pt x="55267" y="159984"/>
                    </a:moveTo>
                    <a:cubicBezTo>
                      <a:pt x="56431" y="226305"/>
                      <a:pt x="98318" y="253066"/>
                      <a:pt x="148349" y="253066"/>
                    </a:cubicBezTo>
                    <a:cubicBezTo>
                      <a:pt x="183255" y="253066"/>
                      <a:pt x="204198" y="247248"/>
                      <a:pt x="222815" y="239104"/>
                    </a:cubicBezTo>
                    <a:lnTo>
                      <a:pt x="230959" y="274010"/>
                    </a:lnTo>
                    <a:cubicBezTo>
                      <a:pt x="213506" y="282154"/>
                      <a:pt x="184418" y="290299"/>
                      <a:pt x="141368" y="290299"/>
                    </a:cubicBezTo>
                    <a:cubicBezTo>
                      <a:pt x="58758" y="290299"/>
                      <a:pt x="8726" y="235613"/>
                      <a:pt x="8726" y="154167"/>
                    </a:cubicBezTo>
                    <a:cubicBezTo>
                      <a:pt x="8726" y="72720"/>
                      <a:pt x="56431" y="8726"/>
                      <a:pt x="135550" y="8726"/>
                    </a:cubicBezTo>
                    <a:cubicBezTo>
                      <a:pt x="223978" y="8726"/>
                      <a:pt x="247248" y="86683"/>
                      <a:pt x="247248" y="135550"/>
                    </a:cubicBezTo>
                    <a:cubicBezTo>
                      <a:pt x="247248" y="146022"/>
                      <a:pt x="246085" y="153003"/>
                      <a:pt x="246085" y="158821"/>
                    </a:cubicBezTo>
                    <a:lnTo>
                      <a:pt x="55267" y="158821"/>
                    </a:lnTo>
                    <a:close/>
                    <a:moveTo>
                      <a:pt x="199544" y="123915"/>
                    </a:moveTo>
                    <a:cubicBezTo>
                      <a:pt x="200708" y="92500"/>
                      <a:pt x="186745" y="44796"/>
                      <a:pt x="132060" y="44796"/>
                    </a:cubicBezTo>
                    <a:cubicBezTo>
                      <a:pt x="82028" y="44796"/>
                      <a:pt x="61085" y="90173"/>
                      <a:pt x="56431" y="123915"/>
                    </a:cubicBezTo>
                    <a:lnTo>
                      <a:pt x="199544" y="123915"/>
                    </a:lnTo>
                    <a:close/>
                  </a:path>
                </a:pathLst>
              </a:custGeom>
              <a:solidFill>
                <a:srgbClr val="2FAAE1"/>
              </a:solidFill>
              <a:ln w="9525" cap="flat">
                <a:noFill/>
                <a:prstDash val="solid"/>
                <a:miter/>
              </a:ln>
            </p:spPr>
            <p:txBody>
              <a:bodyPr rtlCol="0" anchor="ctr"/>
              <a:lstStyle/>
              <a:p>
                <a:endParaRPr lang="en-US" dirty="0"/>
              </a:p>
            </p:txBody>
          </p:sp>
          <p:sp>
            <p:nvSpPr>
              <p:cNvPr id="15" name="Freeform 14">
                <a:extLst>
                  <a:ext uri="{FF2B5EF4-FFF2-40B4-BE49-F238E27FC236}">
                    <a16:creationId xmlns="" xmlns:a16="http://schemas.microsoft.com/office/drawing/2014/main" id="{8C769F4E-684D-1045-A9B9-0605E3852226}"/>
                  </a:ext>
                </a:extLst>
              </p:cNvPr>
              <p:cNvSpPr/>
              <p:nvPr/>
            </p:nvSpPr>
            <p:spPr>
              <a:xfrm>
                <a:off x="3723399" y="4577313"/>
                <a:ext cx="395597" cy="290880"/>
              </a:xfrm>
              <a:custGeom>
                <a:avLst/>
                <a:gdLst>
                  <a:gd name="connsiteX0" fmla="*/ 11053 w 395597"/>
                  <a:gd name="connsiteY0" fmla="*/ 89009 h 290880"/>
                  <a:gd name="connsiteX1" fmla="*/ 8726 w 395597"/>
                  <a:gd name="connsiteY1" fmla="*/ 15708 h 290880"/>
                  <a:gd name="connsiteX2" fmla="*/ 51777 w 395597"/>
                  <a:gd name="connsiteY2" fmla="*/ 15708 h 290880"/>
                  <a:gd name="connsiteX3" fmla="*/ 54104 w 395597"/>
                  <a:gd name="connsiteY3" fmla="*/ 58758 h 290880"/>
                  <a:gd name="connsiteX4" fmla="*/ 55267 w 395597"/>
                  <a:gd name="connsiteY4" fmla="*/ 58758 h 290880"/>
                  <a:gd name="connsiteX5" fmla="*/ 140204 w 395597"/>
                  <a:gd name="connsiteY5" fmla="*/ 8726 h 290880"/>
                  <a:gd name="connsiteX6" fmla="*/ 216997 w 395597"/>
                  <a:gd name="connsiteY6" fmla="*/ 62248 h 290880"/>
                  <a:gd name="connsiteX7" fmla="*/ 218160 w 395597"/>
                  <a:gd name="connsiteY7" fmla="*/ 62248 h 290880"/>
                  <a:gd name="connsiteX8" fmla="*/ 248412 w 395597"/>
                  <a:gd name="connsiteY8" fmla="*/ 27343 h 290880"/>
                  <a:gd name="connsiteX9" fmla="*/ 307752 w 395597"/>
                  <a:gd name="connsiteY9" fmla="*/ 8726 h 290880"/>
                  <a:gd name="connsiteX10" fmla="*/ 396179 w 395597"/>
                  <a:gd name="connsiteY10" fmla="*/ 126242 h 290880"/>
                  <a:gd name="connsiteX11" fmla="*/ 396179 w 395597"/>
                  <a:gd name="connsiteY11" fmla="*/ 284481 h 290880"/>
                  <a:gd name="connsiteX12" fmla="*/ 348475 w 395597"/>
                  <a:gd name="connsiteY12" fmla="*/ 284481 h 290880"/>
                  <a:gd name="connsiteX13" fmla="*/ 348475 w 395597"/>
                  <a:gd name="connsiteY13" fmla="*/ 132060 h 290880"/>
                  <a:gd name="connsiteX14" fmla="*/ 290299 w 395597"/>
                  <a:gd name="connsiteY14" fmla="*/ 49450 h 290880"/>
                  <a:gd name="connsiteX15" fmla="*/ 232123 w 395597"/>
                  <a:gd name="connsiteY15" fmla="*/ 93664 h 290880"/>
                  <a:gd name="connsiteX16" fmla="*/ 228632 w 395597"/>
                  <a:gd name="connsiteY16" fmla="*/ 118097 h 290880"/>
                  <a:gd name="connsiteX17" fmla="*/ 228632 w 395597"/>
                  <a:gd name="connsiteY17" fmla="*/ 284481 h 290880"/>
                  <a:gd name="connsiteX18" fmla="*/ 180928 w 395597"/>
                  <a:gd name="connsiteY18" fmla="*/ 284481 h 290880"/>
                  <a:gd name="connsiteX19" fmla="*/ 180928 w 395597"/>
                  <a:gd name="connsiteY19" fmla="*/ 122752 h 290880"/>
                  <a:gd name="connsiteX20" fmla="*/ 125079 w 395597"/>
                  <a:gd name="connsiteY20" fmla="*/ 48286 h 290880"/>
                  <a:gd name="connsiteX21" fmla="*/ 64575 w 395597"/>
                  <a:gd name="connsiteY21" fmla="*/ 97154 h 290880"/>
                  <a:gd name="connsiteX22" fmla="*/ 61085 w 395597"/>
                  <a:gd name="connsiteY22" fmla="*/ 121588 h 290880"/>
                  <a:gd name="connsiteX23" fmla="*/ 61085 w 395597"/>
                  <a:gd name="connsiteY23" fmla="*/ 284481 h 290880"/>
                  <a:gd name="connsiteX24" fmla="*/ 13381 w 395597"/>
                  <a:gd name="connsiteY24" fmla="*/ 284481 h 290880"/>
                  <a:gd name="connsiteX25" fmla="*/ 13381 w 395597"/>
                  <a:gd name="connsiteY25" fmla="*/ 89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5597" h="290880">
                    <a:moveTo>
                      <a:pt x="11053" y="89009"/>
                    </a:moveTo>
                    <a:cubicBezTo>
                      <a:pt x="11053" y="61085"/>
                      <a:pt x="11053" y="37814"/>
                      <a:pt x="8726" y="15708"/>
                    </a:cubicBezTo>
                    <a:lnTo>
                      <a:pt x="51777" y="15708"/>
                    </a:lnTo>
                    <a:lnTo>
                      <a:pt x="54104" y="58758"/>
                    </a:lnTo>
                    <a:lnTo>
                      <a:pt x="55267" y="58758"/>
                    </a:lnTo>
                    <a:cubicBezTo>
                      <a:pt x="70393" y="33160"/>
                      <a:pt x="94827" y="8726"/>
                      <a:pt x="140204" y="8726"/>
                    </a:cubicBezTo>
                    <a:cubicBezTo>
                      <a:pt x="177437" y="8726"/>
                      <a:pt x="205362" y="30833"/>
                      <a:pt x="216997" y="62248"/>
                    </a:cubicBezTo>
                    <a:lnTo>
                      <a:pt x="218160" y="62248"/>
                    </a:lnTo>
                    <a:cubicBezTo>
                      <a:pt x="226305" y="47123"/>
                      <a:pt x="236777" y="35488"/>
                      <a:pt x="248412" y="27343"/>
                    </a:cubicBezTo>
                    <a:cubicBezTo>
                      <a:pt x="264701" y="15708"/>
                      <a:pt x="282154" y="8726"/>
                      <a:pt x="307752" y="8726"/>
                    </a:cubicBezTo>
                    <a:cubicBezTo>
                      <a:pt x="343821" y="8726"/>
                      <a:pt x="396179" y="31997"/>
                      <a:pt x="396179" y="126242"/>
                    </a:cubicBezTo>
                    <a:lnTo>
                      <a:pt x="396179" y="284481"/>
                    </a:lnTo>
                    <a:lnTo>
                      <a:pt x="348475" y="284481"/>
                    </a:lnTo>
                    <a:lnTo>
                      <a:pt x="348475" y="132060"/>
                    </a:lnTo>
                    <a:cubicBezTo>
                      <a:pt x="348475" y="79701"/>
                      <a:pt x="329859" y="49450"/>
                      <a:pt x="290299" y="49450"/>
                    </a:cubicBezTo>
                    <a:cubicBezTo>
                      <a:pt x="262374" y="49450"/>
                      <a:pt x="240267" y="70393"/>
                      <a:pt x="232123" y="93664"/>
                    </a:cubicBezTo>
                    <a:cubicBezTo>
                      <a:pt x="229796" y="100645"/>
                      <a:pt x="228632" y="108789"/>
                      <a:pt x="228632" y="118097"/>
                    </a:cubicBezTo>
                    <a:lnTo>
                      <a:pt x="228632" y="284481"/>
                    </a:lnTo>
                    <a:lnTo>
                      <a:pt x="180928" y="284481"/>
                    </a:lnTo>
                    <a:lnTo>
                      <a:pt x="180928" y="122752"/>
                    </a:lnTo>
                    <a:cubicBezTo>
                      <a:pt x="180928" y="79701"/>
                      <a:pt x="162311" y="48286"/>
                      <a:pt x="125079" y="48286"/>
                    </a:cubicBezTo>
                    <a:cubicBezTo>
                      <a:pt x="94827" y="48286"/>
                      <a:pt x="72720" y="72720"/>
                      <a:pt x="64575" y="97154"/>
                    </a:cubicBezTo>
                    <a:cubicBezTo>
                      <a:pt x="62248" y="104135"/>
                      <a:pt x="61085" y="112280"/>
                      <a:pt x="61085" y="121588"/>
                    </a:cubicBezTo>
                    <a:lnTo>
                      <a:pt x="61085" y="284481"/>
                    </a:lnTo>
                    <a:lnTo>
                      <a:pt x="13381" y="284481"/>
                    </a:lnTo>
                    <a:lnTo>
                      <a:pt x="13381" y="89009"/>
                    </a:lnTo>
                    <a:close/>
                  </a:path>
                </a:pathLst>
              </a:custGeom>
              <a:solidFill>
                <a:srgbClr val="2FAAE1"/>
              </a:solidFill>
              <a:ln w="9525" cap="flat">
                <a:noFill/>
                <a:prstDash val="solid"/>
                <a:miter/>
              </a:ln>
            </p:spPr>
            <p:txBody>
              <a:bodyPr rtlCol="0" anchor="ctr"/>
              <a:lstStyle/>
              <a:p>
                <a:endParaRPr lang="en-US" dirty="0"/>
              </a:p>
            </p:txBody>
          </p:sp>
          <p:sp>
            <p:nvSpPr>
              <p:cNvPr id="16" name="Freeform 15">
                <a:extLst>
                  <a:ext uri="{FF2B5EF4-FFF2-40B4-BE49-F238E27FC236}">
                    <a16:creationId xmlns="" xmlns:a16="http://schemas.microsoft.com/office/drawing/2014/main" id="{0B3FF50C-76C9-BA47-A3C5-F256F69AFDA6}"/>
                  </a:ext>
                </a:extLst>
              </p:cNvPr>
              <p:cNvSpPr/>
              <p:nvPr/>
            </p:nvSpPr>
            <p:spPr>
              <a:xfrm>
                <a:off x="4146921" y="4583130"/>
                <a:ext cx="267610" cy="407233"/>
              </a:xfrm>
              <a:custGeom>
                <a:avLst/>
                <a:gdLst>
                  <a:gd name="connsiteX0" fmla="*/ 62248 w 267610"/>
                  <a:gd name="connsiteY0" fmla="*/ 9890 h 407232"/>
                  <a:gd name="connsiteX1" fmla="*/ 121588 w 267610"/>
                  <a:gd name="connsiteY1" fmla="*/ 169293 h 407232"/>
                  <a:gd name="connsiteX2" fmla="*/ 139041 w 267610"/>
                  <a:gd name="connsiteY2" fmla="*/ 223978 h 407232"/>
                  <a:gd name="connsiteX3" fmla="*/ 140204 w 267610"/>
                  <a:gd name="connsiteY3" fmla="*/ 223978 h 407232"/>
                  <a:gd name="connsiteX4" fmla="*/ 157657 w 267610"/>
                  <a:gd name="connsiteY4" fmla="*/ 168129 h 407232"/>
                  <a:gd name="connsiteX5" fmla="*/ 211179 w 267610"/>
                  <a:gd name="connsiteY5" fmla="*/ 9890 h 407232"/>
                  <a:gd name="connsiteX6" fmla="*/ 263538 w 267610"/>
                  <a:gd name="connsiteY6" fmla="*/ 9890 h 407232"/>
                  <a:gd name="connsiteX7" fmla="*/ 190236 w 267610"/>
                  <a:gd name="connsiteY7" fmla="*/ 201871 h 407232"/>
                  <a:gd name="connsiteX8" fmla="*/ 98318 w 267610"/>
                  <a:gd name="connsiteY8" fmla="*/ 370582 h 407232"/>
                  <a:gd name="connsiteX9" fmla="*/ 37814 w 267610"/>
                  <a:gd name="connsiteY9" fmla="*/ 401997 h 407232"/>
                  <a:gd name="connsiteX10" fmla="*/ 25016 w 267610"/>
                  <a:gd name="connsiteY10" fmla="*/ 361274 h 407232"/>
                  <a:gd name="connsiteX11" fmla="*/ 68066 w 267610"/>
                  <a:gd name="connsiteY11" fmla="*/ 336840 h 407232"/>
                  <a:gd name="connsiteX12" fmla="*/ 108789 w 267610"/>
                  <a:gd name="connsiteY12" fmla="*/ 282154 h 407232"/>
                  <a:gd name="connsiteX13" fmla="*/ 112280 w 267610"/>
                  <a:gd name="connsiteY13" fmla="*/ 270519 h 407232"/>
                  <a:gd name="connsiteX14" fmla="*/ 108789 w 267610"/>
                  <a:gd name="connsiteY14" fmla="*/ 257720 h 407232"/>
                  <a:gd name="connsiteX15" fmla="*/ 8726 w 267610"/>
                  <a:gd name="connsiteY15" fmla="*/ 8726 h 407232"/>
                  <a:gd name="connsiteX16" fmla="*/ 62248 w 267610"/>
                  <a:gd name="connsiteY16" fmla="*/ 8726 h 407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7610" h="407232">
                    <a:moveTo>
                      <a:pt x="62248" y="9890"/>
                    </a:moveTo>
                    <a:lnTo>
                      <a:pt x="121588" y="169293"/>
                    </a:lnTo>
                    <a:cubicBezTo>
                      <a:pt x="127406" y="186745"/>
                      <a:pt x="134387" y="208852"/>
                      <a:pt x="139041" y="223978"/>
                    </a:cubicBezTo>
                    <a:lnTo>
                      <a:pt x="140204" y="223978"/>
                    </a:lnTo>
                    <a:cubicBezTo>
                      <a:pt x="144858" y="207689"/>
                      <a:pt x="150676" y="186745"/>
                      <a:pt x="157657" y="168129"/>
                    </a:cubicBezTo>
                    <a:lnTo>
                      <a:pt x="211179" y="9890"/>
                    </a:lnTo>
                    <a:lnTo>
                      <a:pt x="263538" y="9890"/>
                    </a:lnTo>
                    <a:lnTo>
                      <a:pt x="190236" y="201871"/>
                    </a:lnTo>
                    <a:cubicBezTo>
                      <a:pt x="155330" y="293789"/>
                      <a:pt x="130896" y="341494"/>
                      <a:pt x="98318" y="370582"/>
                    </a:cubicBezTo>
                    <a:cubicBezTo>
                      <a:pt x="73884" y="391525"/>
                      <a:pt x="50613" y="399670"/>
                      <a:pt x="37814" y="401997"/>
                    </a:cubicBezTo>
                    <a:lnTo>
                      <a:pt x="25016" y="361274"/>
                    </a:lnTo>
                    <a:cubicBezTo>
                      <a:pt x="37814" y="357783"/>
                      <a:pt x="52940" y="349639"/>
                      <a:pt x="68066" y="336840"/>
                    </a:cubicBezTo>
                    <a:cubicBezTo>
                      <a:pt x="80865" y="326368"/>
                      <a:pt x="98318" y="307752"/>
                      <a:pt x="108789" y="282154"/>
                    </a:cubicBezTo>
                    <a:cubicBezTo>
                      <a:pt x="111116" y="277500"/>
                      <a:pt x="112280" y="272846"/>
                      <a:pt x="112280" y="270519"/>
                    </a:cubicBezTo>
                    <a:cubicBezTo>
                      <a:pt x="112280" y="268192"/>
                      <a:pt x="111116" y="263538"/>
                      <a:pt x="108789" y="257720"/>
                    </a:cubicBezTo>
                    <a:lnTo>
                      <a:pt x="8726" y="8726"/>
                    </a:lnTo>
                    <a:lnTo>
                      <a:pt x="62248" y="8726"/>
                    </a:lnTo>
                    <a:close/>
                  </a:path>
                </a:pathLst>
              </a:custGeom>
              <a:solidFill>
                <a:srgbClr val="2FAAE1"/>
              </a:solidFill>
              <a:ln w="9525" cap="flat">
                <a:noFill/>
                <a:prstDash val="solid"/>
                <a:miter/>
              </a:ln>
            </p:spPr>
            <p:txBody>
              <a:bodyPr rtlCol="0" anchor="ctr"/>
              <a:lstStyle/>
              <a:p>
                <a:endParaRPr lang="en-US" dirty="0"/>
              </a:p>
            </p:txBody>
          </p:sp>
        </p:grpSp>
        <p:grpSp>
          <p:nvGrpSpPr>
            <p:cNvPr id="19" name="Group 18">
              <a:extLst>
                <a:ext uri="{FF2B5EF4-FFF2-40B4-BE49-F238E27FC236}">
                  <a16:creationId xmlns="" xmlns:a16="http://schemas.microsoft.com/office/drawing/2014/main" id="{456A188A-C2E2-144F-8A80-D08FAA4FA443}"/>
                </a:ext>
              </a:extLst>
            </p:cNvPr>
            <p:cNvGrpSpPr/>
            <p:nvPr/>
          </p:nvGrpSpPr>
          <p:grpSpPr>
            <a:xfrm>
              <a:off x="1756237" y="1446697"/>
              <a:ext cx="2629559" cy="2707515"/>
              <a:chOff x="1756237" y="1446697"/>
              <a:chExt cx="2629559" cy="2707515"/>
            </a:xfrm>
          </p:grpSpPr>
          <p:sp>
            <p:nvSpPr>
              <p:cNvPr id="3" name="Freeform 2">
                <a:extLst>
                  <a:ext uri="{FF2B5EF4-FFF2-40B4-BE49-F238E27FC236}">
                    <a16:creationId xmlns="" xmlns:a16="http://schemas.microsoft.com/office/drawing/2014/main" id="{9725AFAA-1886-2947-8F19-EE90E8ADE30F}"/>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9D9D9C"/>
              </a:solidFill>
              <a:ln w="11605" cap="flat">
                <a:noFill/>
                <a:prstDash val="solid"/>
                <a:miter/>
              </a:ln>
            </p:spPr>
            <p:txBody>
              <a:bodyPr rtlCol="0" anchor="ctr"/>
              <a:lstStyle/>
              <a:p>
                <a:endParaRPr lang="en-US" dirty="0"/>
              </a:p>
            </p:txBody>
          </p:sp>
          <p:sp>
            <p:nvSpPr>
              <p:cNvPr id="4" name="Freeform 3">
                <a:extLst>
                  <a:ext uri="{FF2B5EF4-FFF2-40B4-BE49-F238E27FC236}">
                    <a16:creationId xmlns="" xmlns:a16="http://schemas.microsoft.com/office/drawing/2014/main" id="{60A7C55F-76D0-1A4D-8990-629B2678FA1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9D9D9C"/>
              </a:solidFill>
              <a:ln w="11605" cap="flat">
                <a:noFill/>
                <a:prstDash val="solid"/>
                <a:miter/>
              </a:ln>
            </p:spPr>
            <p:txBody>
              <a:bodyPr rtlCol="0" anchor="ctr"/>
              <a:lstStyle/>
              <a:p>
                <a:endParaRPr lang="en-US" dirty="0"/>
              </a:p>
            </p:txBody>
          </p:sp>
          <p:sp>
            <p:nvSpPr>
              <p:cNvPr id="5" name="Freeform 4">
                <a:extLst>
                  <a:ext uri="{FF2B5EF4-FFF2-40B4-BE49-F238E27FC236}">
                    <a16:creationId xmlns="" xmlns:a16="http://schemas.microsoft.com/office/drawing/2014/main" id="{159392E7-E945-384F-BEF5-AC89682F7522}"/>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solidFill>
              <a:ln w="11605" cap="flat">
                <a:noFill/>
                <a:prstDash val="solid"/>
                <a:miter/>
              </a:ln>
            </p:spPr>
            <p:txBody>
              <a:bodyPr rtlCol="0" anchor="ctr"/>
              <a:lstStyle/>
              <a:p>
                <a:endParaRPr lang="en-US" dirty="0"/>
              </a:p>
            </p:txBody>
          </p:sp>
          <p:sp>
            <p:nvSpPr>
              <p:cNvPr id="6" name="Freeform 5">
                <a:extLst>
                  <a:ext uri="{FF2B5EF4-FFF2-40B4-BE49-F238E27FC236}">
                    <a16:creationId xmlns="" xmlns:a16="http://schemas.microsoft.com/office/drawing/2014/main" id="{FF1BAEBF-A5AD-5F41-8F48-48A756F4931C}"/>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solidFill>
              <a:ln w="11605" cap="flat">
                <a:noFill/>
                <a:prstDash val="solid"/>
                <a:miter/>
              </a:ln>
            </p:spPr>
            <p:txBody>
              <a:bodyPr rtlCol="0" anchor="ctr"/>
              <a:lstStyle/>
              <a:p>
                <a:endParaRPr lang="en-US" dirty="0"/>
              </a:p>
            </p:txBody>
          </p:sp>
          <p:sp>
            <p:nvSpPr>
              <p:cNvPr id="18" name="Freeform 17">
                <a:extLst>
                  <a:ext uri="{FF2B5EF4-FFF2-40B4-BE49-F238E27FC236}">
                    <a16:creationId xmlns="" xmlns:a16="http://schemas.microsoft.com/office/drawing/2014/main" id="{1144CFE5-740A-0845-985A-8F796A4C7818}"/>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solidFill>
              <a:ln w="9525" cap="flat">
                <a:noFill/>
                <a:prstDash val="solid"/>
                <a:miter/>
              </a:ln>
            </p:spPr>
            <p:txBody>
              <a:bodyPr rtlCol="0" anchor="ctr"/>
              <a:lstStyle/>
              <a:p>
                <a:endParaRPr lang="en-US" dirty="0"/>
              </a:p>
            </p:txBody>
          </p:sp>
        </p:grpSp>
      </p:grpSp>
      <p:sp>
        <p:nvSpPr>
          <p:cNvPr id="34" name="TextBox 33">
            <a:extLst>
              <a:ext uri="{FF2B5EF4-FFF2-40B4-BE49-F238E27FC236}">
                <a16:creationId xmlns="" xmlns:a16="http://schemas.microsoft.com/office/drawing/2014/main" id="{73705669-B454-E04C-90FC-53E43F9C9E44}"/>
              </a:ext>
            </a:extLst>
          </p:cNvPr>
          <p:cNvSpPr txBox="1"/>
          <p:nvPr/>
        </p:nvSpPr>
        <p:spPr>
          <a:xfrm>
            <a:off x="4989512" y="2353764"/>
            <a:ext cx="11969365" cy="1378647"/>
          </a:xfrm>
          <a:prstGeom prst="rect">
            <a:avLst/>
          </a:prstGeom>
          <a:noFill/>
        </p:spPr>
        <p:txBody>
          <a:bodyPr wrap="square" lIns="0" tIns="0" rIns="0" bIns="0" rtlCol="0" anchor="ctr">
            <a:spAutoFit/>
          </a:bodyPr>
          <a:lstStyle/>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ОБРАЗОВАТЕЛЬНЫЙ ЦЕНТР</a:t>
            </a:r>
          </a:p>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ПРОГРАММИРОВАНИЯ И ВЫСОКИХ ТЕХНОЛОГИЙ</a:t>
            </a:r>
            <a:endParaRPr lang="en-US" sz="3600" spc="300" dirty="0">
              <a:solidFill>
                <a:srgbClr val="36A9E1"/>
              </a:solidFill>
              <a:latin typeface="Montserrat Medium" pitchFamily="2" charset="77"/>
              <a:ea typeface="Montserrat" charset="0"/>
              <a:cs typeface="Gotham Pro" panose="02000503040000020004" pitchFamily="2" charset="0"/>
            </a:endParaRPr>
          </a:p>
        </p:txBody>
      </p:sp>
      <p:sp>
        <p:nvSpPr>
          <p:cNvPr id="36" name="TextBox 35">
            <a:extLst>
              <a:ext uri="{FF2B5EF4-FFF2-40B4-BE49-F238E27FC236}">
                <a16:creationId xmlns="" xmlns:a16="http://schemas.microsoft.com/office/drawing/2014/main" id="{F5C90D09-E096-EF41-9D99-0872E9700AAE}"/>
              </a:ext>
            </a:extLst>
          </p:cNvPr>
          <p:cNvSpPr txBox="1"/>
          <p:nvPr/>
        </p:nvSpPr>
        <p:spPr>
          <a:xfrm>
            <a:off x="15068551" y="1457324"/>
            <a:ext cx="7829550" cy="330219"/>
          </a:xfrm>
          <a:prstGeom prst="rect">
            <a:avLst/>
          </a:prstGeom>
          <a:noFill/>
        </p:spPr>
        <p:txBody>
          <a:bodyPr wrap="square" lIns="0" tIns="0" rIns="0" bIns="0" spcCol="0" rtlCol="0" anchor="t" anchorCtr="0">
            <a:spAutoFit/>
          </a:bodyPr>
          <a:lstStyle>
            <a:defPPr>
              <a:defRPr lang="en-US"/>
            </a:defPPr>
            <a:lvl1pPr>
              <a:lnSpc>
                <a:spcPts val="2800"/>
              </a:lnSpc>
              <a:defRPr sz="1800" spc="300">
                <a:latin typeface="Montserrat" charset="0"/>
                <a:ea typeface="Montserrat" charset="0"/>
                <a:cs typeface="Montserrat" charset="0"/>
              </a:defRPr>
            </a:lvl1pPr>
          </a:lstStyle>
          <a:p>
            <a:pPr algn="r"/>
            <a:r>
              <a:rPr lang="ru-RU" dirty="0">
                <a:solidFill>
                  <a:schemeClr val="bg1">
                    <a:lumMod val="50000"/>
                  </a:schemeClr>
                </a:solidFill>
              </a:rPr>
              <a:t>20</a:t>
            </a:r>
            <a:r>
              <a:rPr lang="en-US" dirty="0">
                <a:solidFill>
                  <a:schemeClr val="bg1">
                    <a:lumMod val="50000"/>
                  </a:schemeClr>
                </a:solidFill>
              </a:rPr>
              <a:t>20</a:t>
            </a:r>
            <a:r>
              <a:rPr lang="ru-RU" dirty="0">
                <a:solidFill>
                  <a:schemeClr val="bg1">
                    <a:lumMod val="50000"/>
                  </a:schemeClr>
                </a:solidFill>
              </a:rPr>
              <a:t>г.</a:t>
            </a:r>
            <a:endParaRPr lang="en-US" dirty="0">
              <a:solidFill>
                <a:schemeClr val="bg1">
                  <a:lumMod val="50000"/>
                </a:schemeClr>
              </a:solidFill>
            </a:endParaRPr>
          </a:p>
        </p:txBody>
      </p:sp>
    </p:spTree>
    <p:extLst>
      <p:ext uri="{BB962C8B-B14F-4D97-AF65-F5344CB8AC3E}">
        <p14:creationId xmlns:p14="http://schemas.microsoft.com/office/powerpoint/2010/main" val="12169021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Пулл потоков</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7920310"/>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Класс </a:t>
            </a:r>
            <a:r>
              <a:rPr lang="ru-RU" sz="4400" b="1" dirty="0">
                <a:latin typeface="Calibri" panose="020F0502020204030204" pitchFamily="34" charset="0"/>
                <a:cs typeface="Calibri" panose="020F0502020204030204" pitchFamily="34" charset="0"/>
              </a:rPr>
              <a:t>System.Threading.ThreadPool </a:t>
            </a:r>
            <a:r>
              <a:rPr lang="ru-RU" sz="4400" dirty="0">
                <a:latin typeface="Calibri" panose="020F0502020204030204" pitchFamily="34" charset="0"/>
                <a:cs typeface="Calibri" panose="020F0502020204030204" pitchFamily="34" charset="0"/>
              </a:rPr>
              <a:t>обеспечивает приложение пулом рабочих потоков, управляемых системой, позволяя пользователю сосредоточиться на выполнении задач приложения, а не на управлении потоками. Если имеются небольшие задачи, которые требуют фоновой обработки, пул управляемых потоков – это самый простой способ воспользоваться преимуществами нескольких потоков. </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Чтобы запросить поток из пула для обработки вызова метода, можно использовать метод </a:t>
            </a:r>
            <a:r>
              <a:rPr lang="ru-RU" sz="4400" b="1" dirty="0">
                <a:latin typeface="Calibri" panose="020F0502020204030204" pitchFamily="34" charset="0"/>
                <a:cs typeface="Calibri" panose="020F0502020204030204" pitchFamily="34" charset="0"/>
              </a:rPr>
              <a:t>QueueUserWorkItem(). </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marL="1485535" lvl="1"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Пул потоков управляет потоками эффективно, уменьшая количество создаваемых, запускаемых и останавливаемых потоков.</a:t>
            </a:r>
          </a:p>
          <a:p>
            <a:pPr marL="1485535" lvl="1" indent="-571500" algn="just">
              <a:lnSpc>
                <a:spcPct val="80000"/>
              </a:lnSpc>
              <a:spcBef>
                <a:spcPts val="300"/>
              </a:spcBef>
              <a:buClr>
                <a:schemeClr val="accent2"/>
              </a:buClr>
              <a:buFont typeface="Wingdings" panose="05000000000000000000" pitchFamily="2" charset="2"/>
              <a:buChar char="Ø"/>
              <a:defRPr/>
            </a:pPr>
            <a:endParaRPr lang="ru-RU" sz="4400" dirty="0">
              <a:latin typeface="Calibri" panose="020F0502020204030204" pitchFamily="34" charset="0"/>
              <a:cs typeface="Calibri" panose="020F0502020204030204" pitchFamily="34" charset="0"/>
            </a:endParaRPr>
          </a:p>
          <a:p>
            <a:pPr marL="1485535" lvl="1"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Используя пул потоков, можно сосредоточиться на решении задачи, а не на инфраструктуре потоков приложения.</a:t>
            </a:r>
          </a:p>
        </p:txBody>
      </p:sp>
    </p:spTree>
    <p:extLst>
      <p:ext uri="{BB962C8B-B14F-4D97-AF65-F5344CB8AC3E}">
        <p14:creationId xmlns:p14="http://schemas.microsoft.com/office/powerpoint/2010/main" val="2951725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Конструкция </a:t>
            </a:r>
            <a:r>
              <a:rPr lang="en-US" sz="7200" b="1" dirty="0">
                <a:solidFill>
                  <a:srgbClr val="36A9E1"/>
                </a:solidFill>
                <a:latin typeface="Cambria" panose="02040503050406030204" pitchFamily="18" charset="0"/>
                <a:ea typeface="Cambria" panose="02040503050406030204" pitchFamily="18" charset="0"/>
              </a:rPr>
              <a:t>async-await</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8231164"/>
          </a:xfrm>
          <a:prstGeom prst="rect">
            <a:avLst/>
          </a:prstGeom>
          <a:noFill/>
        </p:spPr>
        <p:txBody>
          <a:bodyPr wrap="square">
            <a:spAutoFit/>
          </a:bodyPr>
          <a:lstStyle/>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Ключевыми для работы с асинхронными вызовами в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C#</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являются два ключевых</a:t>
            </a:r>
            <a:r>
              <a:rPr kumimoji="0" lang="en-US"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слова: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async</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и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await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цель которых </a:t>
            </a:r>
            <a:r>
              <a:rPr lang="ru-RU" sz="4400" dirty="0">
                <a:latin typeface="Calibri" panose="020F0502020204030204" pitchFamily="34" charset="0"/>
                <a:cs typeface="Calibri" panose="020F0502020204030204" pitchFamily="34" charset="0"/>
              </a:rPr>
              <a: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упростить написание асинхронного кода. Они используются вместе для создания асинхронного метода, обладающего следующими признаками:</a:t>
            </a: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В заголовке метода используется модификатор </a:t>
            </a:r>
            <a:r>
              <a:rPr kumimoji="0" lang="ru-RU" altLang="en-US" sz="44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async</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Метод содержит одно или несколько выражений </a:t>
            </a:r>
            <a:r>
              <a:rPr kumimoji="0" lang="ru-RU" altLang="en-US" sz="44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await</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endParaRPr kumimoji="0" lang="en-US"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endPar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В качестве возвращаемого типа используется один из следующих:</a:t>
            </a: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void</a:t>
            </a:r>
            <a:r>
              <a:rPr lang="en-US" altLang="en-US" sz="4400" dirty="0">
                <a:solidFill>
                  <a:srgbClr val="000000"/>
                </a:solidFill>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US" altLang="en-US" sz="4400" dirty="0">
                <a:solidFill>
                  <a:srgbClr val="000000"/>
                </a:solidFill>
                <a:latin typeface="Calibri" panose="020F0502020204030204" pitchFamily="34" charset="0"/>
                <a:cs typeface="Calibri" panose="020F0502020204030204" pitchFamily="34" charset="0"/>
              </a:rPr>
              <a:t> </a:t>
            </a:r>
            <a:r>
              <a:rPr lang="ru-RU" altLang="en-US" sz="4400" dirty="0">
                <a:solidFill>
                  <a:srgbClr val="000000"/>
                </a:solidFill>
                <a:latin typeface="Calibri" panose="020F0502020204030204" pitchFamily="34" charset="0"/>
                <a:cs typeface="Calibri" panose="020F0502020204030204" pitchFamily="34" charset="0"/>
              </a:rPr>
              <a:t>асинхронный метод ничего не возвращает</a:t>
            </a:r>
            <a:r>
              <a:rPr lang="en-US" altLang="en-US" sz="4400" dirty="0">
                <a:solidFill>
                  <a:srgbClr val="000000"/>
                </a:solidFill>
                <a:latin typeface="Calibri" panose="020F0502020204030204" pitchFamily="34" charset="0"/>
                <a:cs typeface="Calibri" panose="020F0502020204030204" pitchFamily="34" charset="0"/>
              </a:rPr>
              <a:t>.</a:t>
            </a:r>
            <a:endPar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Task</a:t>
            </a:r>
            <a:r>
              <a:rPr lang="en-US" altLang="en-US" sz="4400" dirty="0">
                <a:solidFill>
                  <a:srgbClr val="000000"/>
                </a:solidFill>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US" altLang="en-US" sz="4400" dirty="0">
                <a:solidFill>
                  <a:srgbClr val="000000"/>
                </a:solidFill>
                <a:latin typeface="Calibri" panose="020F0502020204030204" pitchFamily="34" charset="0"/>
                <a:cs typeface="Calibri" panose="020F0502020204030204" pitchFamily="34" charset="0"/>
              </a:rPr>
              <a:t> </a:t>
            </a:r>
            <a:r>
              <a:rPr lang="ru-RU" altLang="en-US" sz="4400" dirty="0">
                <a:solidFill>
                  <a:srgbClr val="000000"/>
                </a:solidFill>
                <a:latin typeface="Calibri" panose="020F0502020204030204" pitchFamily="34" charset="0"/>
                <a:cs typeface="Calibri" panose="020F0502020204030204" pitchFamily="34" charset="0"/>
              </a:rPr>
              <a:t>возвращает</a:t>
            </a:r>
            <a:r>
              <a:rPr lang="en-US" altLang="en-US" sz="4400" dirty="0">
                <a:solidFill>
                  <a:srgbClr val="000000"/>
                </a:solidFill>
                <a:latin typeface="Calibri" panose="020F0502020204030204" pitchFamily="34" charset="0"/>
                <a:cs typeface="Calibri" panose="020F0502020204030204" pitchFamily="34" charset="0"/>
              </a:rPr>
              <a:t> </a:t>
            </a:r>
            <a:r>
              <a:rPr lang="ru-RU" altLang="en-US" sz="4400" dirty="0">
                <a:solidFill>
                  <a:srgbClr val="000000"/>
                </a:solidFill>
                <a:latin typeface="Calibri" panose="020F0502020204030204" pitchFamily="34" charset="0"/>
                <a:cs typeface="Calibri" panose="020F0502020204030204" pitchFamily="34" charset="0"/>
              </a:rPr>
              <a:t>объект типа </a:t>
            </a:r>
            <a:r>
              <a:rPr lang="en-US" altLang="en-US" sz="4400" b="1" dirty="0">
                <a:solidFill>
                  <a:srgbClr val="000000"/>
                </a:solidFill>
                <a:latin typeface="Calibri" panose="020F0502020204030204" pitchFamily="34" charset="0"/>
                <a:cs typeface="Calibri" panose="020F0502020204030204" pitchFamily="34" charset="0"/>
              </a:rPr>
              <a:t>Task</a:t>
            </a:r>
            <a:r>
              <a:rPr lang="en-US" altLang="en-US" sz="4400" dirty="0">
                <a:solidFill>
                  <a:srgbClr val="000000"/>
                </a:solidFill>
                <a:latin typeface="Calibri" panose="020F0502020204030204" pitchFamily="34" charset="0"/>
                <a:cs typeface="Calibri" panose="020F0502020204030204" pitchFamily="34" charset="0"/>
              </a:rPr>
              <a:t>.</a:t>
            </a:r>
            <a:endPar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Task&lt;T&gt;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возвращает некоторое значение, которое оборачивается в объект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Task</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endPar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1485535" lvl="1" indent="-571500" algn="just" defTabSz="914400" eaLnBrk="0" fontAlgn="base" hangingPunct="0">
              <a:lnSpc>
                <a:spcPct val="80000"/>
              </a:lnSpc>
              <a:spcBef>
                <a:spcPct val="20000"/>
              </a:spcBef>
              <a:spcAft>
                <a:spcPct val="0"/>
              </a:spcAft>
              <a:buClr>
                <a:schemeClr val="accent2"/>
              </a:buClr>
              <a:buFont typeface="Wingdings" panose="05000000000000000000" pitchFamily="2" charset="2"/>
              <a:buChar char="Ø"/>
            </a:pP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ValueTask&lt;T&gt;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аналогично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Task&lt;T&gt;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за исключением различий в работе с памятью, поскольку</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ValueTask</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 структура, а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Task</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kumimoji="0" lang="ru-RU" altLang="en-US" sz="44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класс.</a:t>
            </a:r>
            <a:endPar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13891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Конструкция </a:t>
            </a:r>
            <a:r>
              <a:rPr lang="en-US" sz="7200" b="1" dirty="0">
                <a:solidFill>
                  <a:srgbClr val="36A9E1"/>
                </a:solidFill>
                <a:latin typeface="Cambria" panose="02040503050406030204" pitchFamily="18" charset="0"/>
                <a:ea typeface="Cambria" panose="02040503050406030204" pitchFamily="18" charset="0"/>
              </a:rPr>
              <a:t>async-await</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3491405"/>
          </a:xfrm>
          <a:prstGeom prst="rect">
            <a:avLst/>
          </a:prstGeom>
          <a:noFill/>
        </p:spPr>
        <p:txBody>
          <a:bodyPr wrap="square">
            <a:spAutoFit/>
          </a:bodyPr>
          <a:lstStyle/>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Асинхронный метод, как и обычный, может использовать любое количество параметров или не использовать их вообще. Однако асинхронный метод не может определять параметры с модификаторами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out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и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ref</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p>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Также стоит отметить, что слово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async</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которое указывается в определении метода, не делает автоматически метод асинхронным. Оно лишь указывает, что данный метод может содержать одно или несколько выражений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await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endParaRPr kumimoji="0" lang="en-US"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p:txBody>
      </p:sp>
      <p:sp>
        <p:nvSpPr>
          <p:cNvPr id="4" name="Rectangle 3">
            <a:extLst>
              <a:ext uri="{FF2B5EF4-FFF2-40B4-BE49-F238E27FC236}">
                <a16:creationId xmlns="" xmlns:a16="http://schemas.microsoft.com/office/drawing/2014/main" id="{FFA05970-660B-4DEB-BEDE-A5E36E6A4564}"/>
              </a:ext>
            </a:extLst>
          </p:cNvPr>
          <p:cNvSpPr>
            <a:spLocks noChangeArrowheads="1"/>
          </p:cNvSpPr>
          <p:nvPr/>
        </p:nvSpPr>
        <p:spPr bwMode="auto">
          <a:xfrm>
            <a:off x="1479550" y="6767999"/>
            <a:ext cx="21329393" cy="5632311"/>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marL="0" lvl="1" indent="0">
              <a:buSzPct val="100000"/>
            </a:pPr>
            <a:endParaRPr lang="ru-RU" altLang="en-US" sz="800" dirty="0" smtClean="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err="1" smtClean="0">
                <a:solidFill>
                  <a:srgbClr val="000000"/>
                </a:solidFill>
                <a:latin typeface="Courier New" panose="02070309020205020404" pitchFamily="49" charset="0"/>
                <a:sym typeface="Tahoma" panose="020B0604030504040204" pitchFamily="34" charset="0"/>
              </a:rPr>
              <a:t>async</a:t>
            </a:r>
            <a:r>
              <a:rPr lang="en-US" altLang="en-US" sz="4400" dirty="0" smtClean="0">
                <a:solidFill>
                  <a:srgbClr val="000000"/>
                </a:solidFill>
                <a:latin typeface="Courier New" panose="02070309020205020404" pitchFamily="49" charset="0"/>
                <a:sym typeface="Tahoma" panose="020B0604030504040204" pitchFamily="34" charset="0"/>
              </a:rPr>
              <a:t> </a:t>
            </a:r>
            <a:r>
              <a:rPr lang="en-US" altLang="en-US" sz="4400" dirty="0">
                <a:solidFill>
                  <a:srgbClr val="000000"/>
                </a:solidFill>
                <a:latin typeface="Courier New" panose="02070309020205020404" pitchFamily="49" charset="0"/>
                <a:sym typeface="Tahoma" panose="020B0604030504040204" pitchFamily="34" charset="0"/>
              </a:rPr>
              <a:t>void </a:t>
            </a:r>
            <a:r>
              <a:rPr lang="en-US" altLang="en-US" sz="4400" dirty="0" err="1">
                <a:solidFill>
                  <a:srgbClr val="000000"/>
                </a:solidFill>
                <a:latin typeface="Courier New" panose="02070309020205020404" pitchFamily="49" charset="0"/>
                <a:sym typeface="Tahoma" panose="020B0604030504040204" pitchFamily="34" charset="0"/>
              </a:rPr>
              <a:t>WriteAsync</a:t>
            </a:r>
            <a:r>
              <a:rPr lang="en-US" altLang="en-US" sz="4400" dirty="0">
                <a:solidFill>
                  <a:srgbClr val="000000"/>
                </a:solidFill>
                <a:latin typeface="Courier New" panose="02070309020205020404" pitchFamily="49" charset="0"/>
                <a:sym typeface="Tahoma" panose="020B0604030504040204" pitchFamily="34" charset="0"/>
              </a:rPr>
              <a:t>(string s)</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using (var writer = new </a:t>
            </a:r>
            <a:r>
              <a:rPr lang="en-US" altLang="en-US" sz="4400" dirty="0" err="1">
                <a:solidFill>
                  <a:srgbClr val="000000"/>
                </a:solidFill>
                <a:latin typeface="Courier New" panose="02070309020205020404" pitchFamily="49" charset="0"/>
                <a:sym typeface="Tahoma" panose="020B0604030504040204" pitchFamily="34" charset="0"/>
              </a:rPr>
              <a:t>StreamWriter</a:t>
            </a:r>
            <a:r>
              <a:rPr lang="en-US" altLang="en-US" sz="4400" dirty="0">
                <a:solidFill>
                  <a:srgbClr val="000000"/>
                </a:solidFill>
                <a:latin typeface="Courier New" panose="02070309020205020404" pitchFamily="49" charset="0"/>
                <a:sym typeface="Tahoma" panose="020B0604030504040204" pitchFamily="34" charset="0"/>
              </a:rPr>
              <a:t>(“text.txt", false))</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await </a:t>
            </a:r>
            <a:r>
              <a:rPr lang="en-US" altLang="en-US" sz="4400" dirty="0" err="1">
                <a:solidFill>
                  <a:srgbClr val="000000"/>
                </a:solidFill>
                <a:latin typeface="Courier New" panose="02070309020205020404" pitchFamily="49" charset="0"/>
                <a:sym typeface="Tahoma" panose="020B0604030504040204" pitchFamily="34" charset="0"/>
              </a:rPr>
              <a:t>writer.WriteLineAsync</a:t>
            </a:r>
            <a:r>
              <a:rPr lang="en-US" altLang="en-US" sz="4400" dirty="0">
                <a:solidFill>
                  <a:srgbClr val="000000"/>
                </a:solidFill>
                <a:latin typeface="Courier New" panose="02070309020205020404" pitchFamily="49" charset="0"/>
                <a:sym typeface="Tahoma" panose="020B0604030504040204" pitchFamily="34" charset="0"/>
              </a:rPr>
              <a:t>(s);</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r>
              <a:rPr lang="ru-RU" altLang="en-US" sz="4400" dirty="0">
                <a:solidFill>
                  <a:srgbClr val="000000"/>
                </a:solidFill>
                <a:latin typeface="Courier New" panose="02070309020205020404" pitchFamily="49" charset="0"/>
                <a:sym typeface="Tahoma" panose="020B0604030504040204" pitchFamily="34" charset="0"/>
              </a:rPr>
              <a:t>}</a:t>
            </a:r>
            <a:endParaRPr lang="en-US" altLang="en-US" sz="4400" dirty="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a:t>
            </a:r>
            <a:endParaRPr lang="ru-RU" altLang="en-US" sz="4400" dirty="0" smtClean="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 </a:t>
            </a:r>
            <a:endParaRPr lang="en-US" altLang="en-US" sz="4400" dirty="0">
              <a:solidFill>
                <a:srgbClr val="000000"/>
              </a:solidFill>
              <a:latin typeface="Courier New" panose="02070309020205020404" pitchFamily="49" charset="0"/>
              <a:sym typeface="Tahoma" panose="020B0604030504040204" pitchFamily="34" charset="0"/>
            </a:endParaRPr>
          </a:p>
        </p:txBody>
      </p:sp>
    </p:spTree>
    <p:extLst>
      <p:ext uri="{BB962C8B-B14F-4D97-AF65-F5344CB8AC3E}">
        <p14:creationId xmlns:p14="http://schemas.microsoft.com/office/powerpoint/2010/main" val="23254550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Конструкция </a:t>
            </a:r>
            <a:r>
              <a:rPr lang="en-US" sz="7200" b="1" dirty="0">
                <a:solidFill>
                  <a:srgbClr val="36A9E1"/>
                </a:solidFill>
                <a:latin typeface="Cambria" panose="02040503050406030204" pitchFamily="18" charset="0"/>
                <a:ea typeface="Cambria" panose="02040503050406030204" pitchFamily="18" charset="0"/>
              </a:rPr>
              <a:t>async-await</a:t>
            </a:r>
          </a:p>
        </p:txBody>
      </p:sp>
      <p:graphicFrame>
        <p:nvGraphicFramePr>
          <p:cNvPr id="2" name="Table 1"/>
          <p:cNvGraphicFramePr>
            <a:graphicFrameLocks noGrp="1"/>
          </p:cNvGraphicFramePr>
          <p:nvPr>
            <p:extLst>
              <p:ext uri="{D42A27DB-BD31-4B8C-83A1-F6EECF244321}">
                <p14:modId xmlns:p14="http://schemas.microsoft.com/office/powerpoint/2010/main" val="1660993734"/>
              </p:ext>
            </p:extLst>
          </p:nvPr>
        </p:nvGraphicFramePr>
        <p:xfrm>
          <a:off x="1410541" y="3347961"/>
          <a:ext cx="20228388" cy="8846083"/>
        </p:xfrm>
        <a:graphic>
          <a:graphicData uri="http://schemas.openxmlformats.org/drawingml/2006/table">
            <a:tbl>
              <a:tblPr/>
              <a:tblGrid>
                <a:gridCol w="6742796"/>
                <a:gridCol w="6742796"/>
                <a:gridCol w="6742796"/>
              </a:tblGrid>
              <a:tr h="1322807">
                <a:tc>
                  <a:txBody>
                    <a:bodyPr/>
                    <a:lstStyle/>
                    <a:p>
                      <a:pPr algn="l" fontAlgn="t"/>
                      <a:r>
                        <a:rPr lang="ru-RU" sz="2700" dirty="0">
                          <a:effectLst/>
                        </a:rPr>
                        <a:t>Рекомендуемый способ</a:t>
                      </a:r>
                    </a:p>
                  </a:txBody>
                  <a:tcPr marL="69621" marR="69621" marT="34811" marB="34811">
                    <a:lnL w="12700" cap="flat" cmpd="sng" algn="ctr">
                      <a:solidFill>
                        <a:srgbClr val="D0B0DC"/>
                      </a:solidFill>
                      <a:prstDash val="solid"/>
                      <a:round/>
                      <a:headEnd type="none" w="med" len="med"/>
                      <a:tailEnd type="none" w="med" len="med"/>
                    </a:lnL>
                    <a:lnR w="12700" cap="flat" cmpd="sng" algn="ctr">
                      <a:solidFill>
                        <a:srgbClr val="30BDDC"/>
                      </a:solidFill>
                      <a:prstDash val="solid"/>
                      <a:round/>
                      <a:headEnd type="none" w="med" len="med"/>
                      <a:tailEnd type="none" w="med" len="med"/>
                    </a:lnR>
                    <a:lnT>
                      <a:noFill/>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a:effectLst/>
                        </a:rPr>
                        <a:t>Нерекомендуемый способ</a:t>
                      </a:r>
                    </a:p>
                  </a:txBody>
                  <a:tcPr marL="69621" marR="69621" marT="34811" marB="34811">
                    <a:lnL w="12700" cap="flat" cmpd="sng" algn="ctr">
                      <a:solidFill>
                        <a:srgbClr val="30BDDC"/>
                      </a:solidFill>
                      <a:prstDash val="solid"/>
                      <a:round/>
                      <a:headEnd type="none" w="med" len="med"/>
                      <a:tailEnd type="none" w="med" len="med"/>
                    </a:lnL>
                    <a:lnR w="12700" cap="flat" cmpd="sng" algn="ctr">
                      <a:solidFill>
                        <a:srgbClr val="B0BCDC"/>
                      </a:solidFill>
                      <a:prstDash val="solid"/>
                      <a:round/>
                      <a:headEnd type="none" w="med" len="med"/>
                      <a:tailEnd type="none" w="med" len="med"/>
                    </a:lnR>
                    <a:lnT>
                      <a:noFill/>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dirty="0">
                          <a:effectLst/>
                        </a:rPr>
                        <a:t>Задача</a:t>
                      </a:r>
                    </a:p>
                  </a:txBody>
                  <a:tcPr marL="69621" marR="69621" marT="34811" marB="34811">
                    <a:lnL w="12700" cap="flat" cmpd="sng" algn="ctr">
                      <a:solidFill>
                        <a:srgbClr val="B0BCDC"/>
                      </a:solidFill>
                      <a:prstDash val="solid"/>
                      <a:round/>
                      <a:headEnd type="none" w="med" len="med"/>
                      <a:tailEnd type="none" w="med" len="med"/>
                    </a:lnL>
                    <a:lnR w="12700" cap="flat" cmpd="sng" algn="ctr">
                      <a:solidFill>
                        <a:srgbClr val="B0BCDC"/>
                      </a:solidFill>
                      <a:prstDash val="solid"/>
                      <a:round/>
                      <a:headEnd type="none" w="med" len="med"/>
                      <a:tailEnd type="none" w="med" len="med"/>
                    </a:lnR>
                    <a:lnT>
                      <a:noFill/>
                    </a:lnT>
                    <a:lnB w="9525" cap="flat" cmpd="sng" algn="ctr">
                      <a:solidFill>
                        <a:schemeClr val="bg1"/>
                      </a:solidFill>
                      <a:prstDash val="solid"/>
                      <a:round/>
                      <a:headEnd type="none" w="med" len="med"/>
                      <a:tailEnd type="none" w="med" len="med"/>
                    </a:lnB>
                    <a:solidFill>
                      <a:srgbClr val="FFFFFF"/>
                    </a:solidFill>
                  </a:tcPr>
                </a:tc>
              </a:tr>
              <a:tr h="1883943">
                <a:tc>
                  <a:txBody>
                    <a:bodyPr/>
                    <a:lstStyle/>
                    <a:p>
                      <a:pPr algn="l" fontAlgn="t"/>
                      <a:r>
                        <a:rPr lang="en-US" sz="2700" dirty="0">
                          <a:effectLst/>
                        </a:rPr>
                        <a:t>await</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en-US" sz="2700">
                          <a:effectLst/>
                        </a:rPr>
                        <a:t>Task.Wait </a:t>
                      </a:r>
                      <a:r>
                        <a:rPr lang="ru-RU" sz="2700">
                          <a:effectLst/>
                        </a:rPr>
                        <a:t>или </a:t>
                      </a:r>
                      <a:r>
                        <a:rPr lang="en-US" sz="2700">
                          <a:effectLst/>
                        </a:rPr>
                        <a:t>Task.Result</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dirty="0">
                          <a:effectLst/>
                        </a:rPr>
                        <a:t>Получение результата фоновой задачи</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r>
              <a:tr h="2158263">
                <a:tc>
                  <a:txBody>
                    <a:bodyPr/>
                    <a:lstStyle/>
                    <a:p>
                      <a:pPr algn="l" fontAlgn="t"/>
                      <a:r>
                        <a:rPr lang="en-US" sz="2700">
                          <a:effectLst/>
                        </a:rPr>
                        <a:t>await Task.WhenAny</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en-US" sz="2700" dirty="0" err="1">
                          <a:effectLst/>
                        </a:rPr>
                        <a:t>Task.WaitAny</a:t>
                      </a:r>
                      <a:endParaRPr lang="en-US" sz="2700" dirty="0">
                        <a:effectLst/>
                      </a:endParaRP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a:effectLst/>
                        </a:rPr>
                        <a:t>Ожидание завершения выполнения любой задачи</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r>
              <a:tr h="1740535">
                <a:tc>
                  <a:txBody>
                    <a:bodyPr/>
                    <a:lstStyle/>
                    <a:p>
                      <a:pPr algn="l" fontAlgn="t"/>
                      <a:r>
                        <a:rPr lang="en-US" sz="2700">
                          <a:effectLst/>
                        </a:rPr>
                        <a:t>await Task.WhenAll</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en-US" sz="2700">
                          <a:effectLst/>
                        </a:rPr>
                        <a:t>Task.WaitAll</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a:effectLst/>
                        </a:rPr>
                        <a:t>Ожидание завершения выполнения всех задач</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r>
              <a:tr h="1740535">
                <a:tc>
                  <a:txBody>
                    <a:bodyPr/>
                    <a:lstStyle/>
                    <a:p>
                      <a:pPr algn="l" fontAlgn="t"/>
                      <a:r>
                        <a:rPr lang="en-US" sz="2700">
                          <a:effectLst/>
                        </a:rPr>
                        <a:t>await Task.Delay</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en-US" sz="2700">
                          <a:effectLst/>
                        </a:rPr>
                        <a:t>Thread.Sleep</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c>
                  <a:txBody>
                    <a:bodyPr/>
                    <a:lstStyle/>
                    <a:p>
                      <a:pPr algn="l" fontAlgn="t"/>
                      <a:r>
                        <a:rPr lang="ru-RU" sz="2700" dirty="0">
                          <a:effectLst/>
                        </a:rPr>
                        <a:t>Ожидание в течение заданного времени</a:t>
                      </a:r>
                    </a:p>
                  </a:txBody>
                  <a:tcPr marL="69621" marR="69621" marT="34811" marB="34811">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462070167"/>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Контекст синхронизации</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5658152"/>
          </a:xfrm>
          <a:prstGeom prst="rect">
            <a:avLst/>
          </a:prstGeom>
          <a:noFill/>
        </p:spPr>
        <p:txBody>
          <a:bodyPr wrap="square">
            <a:spAutoFit/>
          </a:bodyPr>
          <a:lstStyle/>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Контекст синхронизации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SynchronizationContext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представляет собой абстракцию, определяющую расположение, в котором выполняется код вашего приложения. </a:t>
            </a:r>
          </a:p>
          <a:p>
            <a:pPr marR="0" lvl="0" indent="914400" algn="just" defTabSz="914400" rtl="0" eaLnBrk="0" fontAlgn="base" latinLnBrk="0" hangingPunct="0">
              <a:lnSpc>
                <a:spcPct val="80000"/>
              </a:lnSpc>
              <a:spcBef>
                <a:spcPct val="20000"/>
              </a:spcBef>
              <a:spcAft>
                <a:spcPct val="0"/>
              </a:spcAft>
              <a:buClrTx/>
              <a:buSzTx/>
              <a:buFontTx/>
              <a:buNone/>
              <a:tabLst/>
            </a:pPr>
            <a:endPar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В каждом потоке есть своя сущность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SynchronizationContext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ассоциированная с этим потоком. Она находится в поле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SynchronizationContext.Current</a:t>
            </a:r>
            <a:r>
              <a:rPr lang="ru-RU" altLang="en-US" sz="4400" dirty="0">
                <a:solidFill>
                  <a:srgbClr val="000000"/>
                </a:solidFill>
                <a:latin typeface="Calibri" panose="020F0502020204030204" pitchFamily="34" charset="0"/>
                <a:cs typeface="Calibri" panose="020F0502020204030204" pitchFamily="34" charset="0"/>
              </a:rPr>
              <a:t>.</a:t>
            </a:r>
          </a:p>
          <a:p>
            <a:pPr marR="0" lvl="0" indent="914400" algn="just" defTabSz="914400" rtl="0" eaLnBrk="0" fontAlgn="base" latinLnBrk="0" hangingPunct="0">
              <a:lnSpc>
                <a:spcPct val="80000"/>
              </a:lnSpc>
              <a:spcBef>
                <a:spcPct val="20000"/>
              </a:spcBef>
              <a:spcAft>
                <a:spcPct val="0"/>
              </a:spcAft>
              <a:buClrTx/>
              <a:buSzTx/>
              <a:buFontTx/>
              <a:buNone/>
              <a:tabLst/>
            </a:pPr>
            <a:endPar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R="0" lvl="0" indent="914400" algn="just" defTabSz="914400" rtl="0" eaLnBrk="0" fontAlgn="base" latinLnBrk="0" hangingPunct="0">
              <a:lnSpc>
                <a:spcPct val="80000"/>
              </a:lnSpc>
              <a:spcBef>
                <a:spcPct val="20000"/>
              </a:spcBef>
              <a:spcAft>
                <a:spcPct val="0"/>
              </a:spcAft>
              <a:buClrTx/>
              <a:buSzTx/>
              <a:buFontTx/>
              <a:buNone/>
              <a:tabLst/>
            </a:pPr>
            <a:r>
              <a:rPr lang="ru-RU" altLang="en-US" sz="4400" dirty="0">
                <a:solidFill>
                  <a:srgbClr val="000000"/>
                </a:solidFill>
                <a:latin typeface="Calibri" panose="020F0502020204030204" pitchFamily="34" charset="0"/>
                <a:cs typeface="Calibri" panose="020F0502020204030204" pitchFamily="34" charset="0"/>
              </a:rPr>
              <a:t>Отключение контекста синхранизации:</a:t>
            </a:r>
            <a:endPar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R="0" lvl="0" indent="914400" algn="just" defTabSz="914400" rtl="0" eaLnBrk="0" fontAlgn="base" latinLnBrk="0" hangingPunct="0">
              <a:lnSpc>
                <a:spcPct val="80000"/>
              </a:lnSpc>
              <a:spcBef>
                <a:spcPct val="20000"/>
              </a:spcBef>
              <a:spcAft>
                <a:spcPct val="0"/>
              </a:spcAft>
              <a:buClrTx/>
              <a:buSzTx/>
              <a:buFontTx/>
              <a:buNone/>
              <a:tabLst/>
            </a:pP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Метод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ConfigureAwait(),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настраивает задачу так, чтобы продолжение после </a:t>
            </a:r>
            <a:r>
              <a:rPr kumimoji="0" lang="ru-RU" altLang="en-US" sz="44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await</a:t>
            </a:r>
            <a:r>
              <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не должно было выполняться в контексте вызывающего объекта. </a:t>
            </a:r>
          </a:p>
        </p:txBody>
      </p:sp>
    </p:spTree>
    <p:extLst>
      <p:ext uri="{BB962C8B-B14F-4D97-AF65-F5344CB8AC3E}">
        <p14:creationId xmlns:p14="http://schemas.microsoft.com/office/powerpoint/2010/main" val="42860409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405942" y="881101"/>
            <a:ext cx="21509036" cy="1200329"/>
          </a:xfrm>
          <a:prstGeom prst="rect">
            <a:avLst/>
          </a:prstGeom>
          <a:noFill/>
        </p:spPr>
        <p:txBody>
          <a:bodyPr wrap="square">
            <a:spAutoFit/>
          </a:bodyPr>
          <a:lstStyle/>
          <a:p>
            <a:r>
              <a:rPr lang="ru-RU" sz="7200" b="1" dirty="0" smtClean="0">
                <a:solidFill>
                  <a:srgbClr val="36A9E1"/>
                </a:solidFill>
                <a:latin typeface="Cambria" panose="02040503050406030204" pitchFamily="18" charset="0"/>
                <a:ea typeface="Cambria" panose="02040503050406030204" pitchFamily="18" charset="0"/>
              </a:rPr>
              <a:t>Задание</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3477875"/>
          </a:xfrm>
          <a:prstGeom prst="rect">
            <a:avLst/>
          </a:prstGeom>
          <a:noFill/>
        </p:spPr>
        <p:txBody>
          <a:bodyPr wrap="square">
            <a:spAutoFit/>
          </a:bodyPr>
          <a:lstStyle/>
          <a:p>
            <a:pPr marL="742950" lvl="0" indent="-742950" algn="just" defTabSz="914400" eaLnBrk="0" fontAlgn="base" hangingPunct="0">
              <a:lnSpc>
                <a:spcPct val="80000"/>
              </a:lnSpc>
              <a:spcBef>
                <a:spcPct val="20000"/>
              </a:spcBef>
              <a:spcAft>
                <a:spcPct val="0"/>
              </a:spcAft>
              <a:buAutoNum type="arabicPeriod"/>
            </a:pPr>
            <a:r>
              <a:rPr lang="ru-RU" sz="4400" dirty="0" smtClean="0"/>
              <a:t>Создайте Console Application. Создайте метод, который будет принимать </a:t>
            </a:r>
            <a:r>
              <a:rPr lang="en-US" sz="4400" dirty="0" smtClean="0"/>
              <a:t>string </a:t>
            </a:r>
            <a:r>
              <a:rPr lang="ru-RU" sz="4400" dirty="0" smtClean="0"/>
              <a:t>и </a:t>
            </a:r>
            <a:r>
              <a:rPr lang="en-US" sz="4400" dirty="0" err="1" smtClean="0"/>
              <a:t>int</a:t>
            </a:r>
            <a:r>
              <a:rPr lang="en-US" sz="4400" dirty="0"/>
              <a:t> </a:t>
            </a:r>
            <a:r>
              <a:rPr lang="en-US" sz="4400" dirty="0" smtClean="0"/>
              <a:t>-&gt; </a:t>
            </a:r>
            <a:r>
              <a:rPr lang="ru-RU" sz="4400" dirty="0" smtClean="0"/>
              <a:t>смысл в том, что метод будет выводить на консоль строку столько раз, какое значение имеет </a:t>
            </a:r>
            <a:r>
              <a:rPr lang="en-US" sz="4400" dirty="0" smtClean="0"/>
              <a:t>int. </a:t>
            </a:r>
            <a:r>
              <a:rPr lang="ru-RU" sz="4400" dirty="0" smtClean="0"/>
              <a:t>После каждого вывода на консоль, поток должен засыпать на 100</a:t>
            </a:r>
            <a:r>
              <a:rPr lang="en-US" sz="4400" dirty="0" err="1" smtClean="0"/>
              <a:t>ms</a:t>
            </a:r>
            <a:r>
              <a:rPr lang="ru-RU" sz="4400" dirty="0" smtClean="0"/>
              <a:t>. Из </a:t>
            </a:r>
            <a:r>
              <a:rPr lang="en-US" sz="4400" dirty="0" smtClean="0"/>
              <a:t>Main </a:t>
            </a:r>
            <a:r>
              <a:rPr lang="ru-RU" sz="4400" dirty="0" smtClean="0"/>
              <a:t>параллельно вызовете данный метод 2 раза.</a:t>
            </a:r>
          </a:p>
          <a:p>
            <a:pPr marL="742950" lvl="0" indent="-742950" algn="just" defTabSz="914400" eaLnBrk="0" fontAlgn="base" hangingPunct="0">
              <a:lnSpc>
                <a:spcPct val="80000"/>
              </a:lnSpc>
              <a:spcBef>
                <a:spcPct val="20000"/>
              </a:spcBef>
              <a:spcAft>
                <a:spcPct val="0"/>
              </a:spcAft>
              <a:buAutoNum type="arabicPeriod"/>
            </a:pPr>
            <a:r>
              <a:rPr lang="ru-RU" altLang="en-US" sz="4400" dirty="0" smtClean="0">
                <a:solidFill>
                  <a:srgbClr val="000000"/>
                </a:solidFill>
                <a:latin typeface="Calibri" panose="020F0502020204030204" pitchFamily="34" charset="0"/>
                <a:cs typeface="Calibri" panose="020F0502020204030204" pitchFamily="34" charset="0"/>
              </a:rPr>
              <a:t>Сделайте так, чтобы методы вызывались асинхронно, </a:t>
            </a:r>
            <a:r>
              <a:rPr lang="ru-RU" altLang="en-US" sz="4400" smtClean="0">
                <a:solidFill>
                  <a:srgbClr val="000000"/>
                </a:solidFill>
                <a:latin typeface="Calibri" panose="020F0502020204030204" pitchFamily="34" charset="0"/>
                <a:cs typeface="Calibri" panose="020F0502020204030204" pitchFamily="34" charset="0"/>
              </a:rPr>
              <a:t>но последующий метод должен жожидаться выполнения предыдущего.</a:t>
            </a:r>
            <a:endParaRPr kumimoji="0" lang="ru-RU" altLang="en-US" sz="44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5061218"/>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72;p2" descr="Изображение выглядит как рисунок&#10;&#10;Автоматически созданное описание">
            <a:extLst>
              <a:ext uri="{FF2B5EF4-FFF2-40B4-BE49-F238E27FC236}">
                <a16:creationId xmlns="" xmlns:a16="http://schemas.microsoft.com/office/drawing/2014/main" id="{E873930D-F457-4DEB-B910-0EC0758F150D}"/>
              </a:ext>
            </a:extLst>
          </p:cNvPr>
          <p:cNvPicPr preferRelativeResize="0"/>
          <p:nvPr/>
        </p:nvPicPr>
        <p:blipFill rotWithShape="1">
          <a:blip r:embed="rId2"/>
          <a:stretch/>
        </p:blipFill>
        <p:spPr>
          <a:xfrm>
            <a:off x="1748709" y="377928"/>
            <a:ext cx="9488795" cy="5327983"/>
          </a:xfrm>
          <a:prstGeom prst="rect">
            <a:avLst/>
          </a:prstGeom>
          <a:noFill/>
        </p:spPr>
      </p:pic>
      <p:sp>
        <p:nvSpPr>
          <p:cNvPr id="7" name="TextBox 6">
            <a:extLst>
              <a:ext uri="{FF2B5EF4-FFF2-40B4-BE49-F238E27FC236}">
                <a16:creationId xmlns="" xmlns:a16="http://schemas.microsoft.com/office/drawing/2014/main" id="{10E7294A-325A-4231-AB76-B8BD85D99071}"/>
              </a:ext>
            </a:extLst>
          </p:cNvPr>
          <p:cNvSpPr txBox="1"/>
          <p:nvPr/>
        </p:nvSpPr>
        <p:spPr>
          <a:xfrm>
            <a:off x="1389063" y="5705849"/>
            <a:ext cx="21509037" cy="4133439"/>
          </a:xfrm>
          <a:prstGeom prst="rect">
            <a:avLst/>
          </a:prstGeom>
          <a:noFill/>
        </p:spPr>
        <p:txBody>
          <a:bodyPr wrap="square">
            <a:spAutoFit/>
          </a:bodyPr>
          <a:lstStyle/>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Понятия асинхронности и параллельности</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Паттерн EAP</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Паттерн TAP</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Пул потоков</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Конструкция async-await</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Контекст синхронизации</a:t>
            </a:r>
          </a:p>
        </p:txBody>
      </p:sp>
    </p:spTree>
    <p:extLst>
      <p:ext uri="{BB962C8B-B14F-4D97-AF65-F5344CB8AC3E}">
        <p14:creationId xmlns:p14="http://schemas.microsoft.com/office/powerpoint/2010/main" val="1882676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Понятия асинхронности и параллельности</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7920310"/>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Есть несколько разных понятий, связанных с областью параллельных вычислений.</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Конкурентность (concurrency) </a:t>
            </a:r>
            <a:r>
              <a:rPr lang="ru-RU" sz="4400" dirty="0">
                <a:latin typeface="Calibri" panose="020F0502020204030204" pitchFamily="34" charset="0"/>
                <a:cs typeface="Calibri" panose="020F0502020204030204" pitchFamily="34" charset="0"/>
              </a:rPr>
              <a:t>– это общий термин, который говорит, что одновременно выполняется более одной задачи. </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Конкурентное исполнение не говорит о том, каким образом эта конкурентность будет получена: путем приостановки некоторых вычислительных элементов и их переключение на другую задачу, путем действительно одновременного исполнения, путем делегации работы другим устройствам или еще как-либо.</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Конкурентное исполнение говорит о том, что за определенный промежуток времени будет решена более, чем одна задача. </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Параллельное исполнение (parallel computing) </a:t>
            </a:r>
            <a:r>
              <a:rPr lang="ru-RU" sz="4400" dirty="0">
                <a:latin typeface="Calibri" panose="020F0502020204030204" pitchFamily="34" charset="0"/>
                <a:cs typeface="Calibri" panose="020F0502020204030204" pitchFamily="34" charset="0"/>
              </a:rPr>
              <a:t>– подразумевает наличие более одного вычислительного устройства (например, процессора), которые будут одновременно выполнять несколько задач.</a:t>
            </a:r>
          </a:p>
        </p:txBody>
      </p:sp>
    </p:spTree>
    <p:extLst>
      <p:ext uri="{BB962C8B-B14F-4D97-AF65-F5344CB8AC3E}">
        <p14:creationId xmlns:p14="http://schemas.microsoft.com/office/powerpoint/2010/main" val="13968220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Понятия асинхронности и параллельности</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9468426"/>
          </a:xfrm>
          <a:prstGeom prst="rect">
            <a:avLst/>
          </a:prstGeom>
          <a:noFill/>
        </p:spPr>
        <p:txBody>
          <a:bodyPr wrap="square">
            <a:spAutoFit/>
          </a:bodyPr>
          <a:lstStyle/>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Многопоточное исполнение (</a:t>
            </a:r>
            <a:r>
              <a:rPr lang="en-US" sz="4400" b="1" dirty="0">
                <a:latin typeface="Calibri" panose="020F0502020204030204" pitchFamily="34" charset="0"/>
                <a:cs typeface="Calibri" panose="020F0502020204030204" pitchFamily="34" charset="0"/>
              </a:rPr>
              <a:t>multithreading)</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 это один из способов реализации конкурентного исполнения путем выделения абстракции </a:t>
            </a:r>
            <a:r>
              <a:rPr lang="ru-RU" sz="4400" b="1" dirty="0">
                <a:latin typeface="Calibri" panose="020F0502020204030204" pitchFamily="34" charset="0"/>
                <a:cs typeface="Calibri" panose="020F0502020204030204" pitchFamily="34" charset="0"/>
              </a:rPr>
              <a:t>«потока» (thread).</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Потоки «абстрагируют» от пользователя низкоуровневые детали и позволяют выполнять более чем одну работу «параллельно». Операционная система, среда исполнения или библиотека прячет подробности того, будет многопоточное исполнение конкурентным (когда потоков больше чем физических процессоров), или параллельным (когда число потоков меньше или равно числу процессоров и несколько задач физически выполняются одновременно).</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Асинхронное исполнение (asynchrony) </a:t>
            </a:r>
            <a:r>
              <a:rPr lang="ru-RU" sz="4400" dirty="0">
                <a:latin typeface="Calibri" panose="020F0502020204030204" pitchFamily="34" charset="0"/>
                <a:cs typeface="Calibri" panose="020F0502020204030204" pitchFamily="34" charset="0"/>
              </a:rPr>
              <a:t>–</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подразумевает инициацию некоторой операцию, об окончании которой главный поток узнает спустя некоторое время. Такая операция может быть выполнена кем-то на стороне: удаленным веб-узлом, сервером или другим устройством за пределами текущего вычислительного устройства.</a:t>
            </a: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Основное свойство таких операций в том, что начало такой операции требует значительно меньшего времени, чем основная работа. Что позволяет выполнять множество асинхронных операций одновременно даже на устройстве с небольшим числом вычислительных устройств.</a:t>
            </a:r>
          </a:p>
        </p:txBody>
      </p:sp>
    </p:spTree>
    <p:extLst>
      <p:ext uri="{BB962C8B-B14F-4D97-AF65-F5344CB8AC3E}">
        <p14:creationId xmlns:p14="http://schemas.microsoft.com/office/powerpoint/2010/main" val="38266162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Понятия асинхронности и параллельности</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8461996"/>
          </a:xfrm>
          <a:prstGeom prst="rect">
            <a:avLst/>
          </a:prstGeom>
          <a:noFill/>
        </p:spPr>
        <p:txBody>
          <a:bodyPr wrap="square">
            <a:spAutoFit/>
          </a:bodyPr>
          <a:lstStyle/>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Асинхронность</a:t>
            </a:r>
            <a:r>
              <a:rPr lang="ru-RU" sz="4400" dirty="0">
                <a:latin typeface="Calibri" panose="020F0502020204030204" pitchFamily="34" charset="0"/>
                <a:cs typeface="Calibri" panose="020F0502020204030204" pitchFamily="34" charset="0"/>
              </a:rPr>
              <a:t> говорит о порядке исполнения кода. Если вызываемая функция не возвращает значение сразу, а отдаёт управление вызывающему, то эта функция асинхронная. При этом нет никаких предположений о том, как эта операция будет считаться: параллельно или нет.</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b="1" dirty="0">
                <a:latin typeface="Calibri" panose="020F0502020204030204" pitchFamily="34" charset="0"/>
                <a:cs typeface="Calibri" panose="020F0502020204030204" pitchFamily="34" charset="0"/>
              </a:rPr>
              <a:t>Параллельность</a:t>
            </a:r>
            <a:r>
              <a:rPr lang="ru-RU" sz="4400" dirty="0">
                <a:latin typeface="Calibri" panose="020F0502020204030204" pitchFamily="34" charset="0"/>
                <a:cs typeface="Calibri" panose="020F0502020204030204" pitchFamily="34" charset="0"/>
              </a:rPr>
              <a:t> говорит о том, что в машине физически происходит несколько процессов одновременно. </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Другими словами: </a:t>
            </a:r>
            <a:r>
              <a:rPr lang="ru-RU" sz="4400" b="1" dirty="0">
                <a:latin typeface="Calibri" panose="020F0502020204030204" pitchFamily="34" charset="0"/>
                <a:cs typeface="Calibri" panose="020F0502020204030204" pitchFamily="34" charset="0"/>
              </a:rPr>
              <a:t>Асинхронность</a:t>
            </a:r>
            <a:r>
              <a:rPr lang="ru-RU" sz="4400" dirty="0">
                <a:latin typeface="Calibri" panose="020F0502020204030204" pitchFamily="34" charset="0"/>
                <a:cs typeface="Calibri" panose="020F0502020204030204" pitchFamily="34" charset="0"/>
              </a:rPr>
              <a:t> – логическая оптимизация выполнения, которая может работать и в одном, и во многих потоках</a:t>
            </a:r>
            <a:r>
              <a:rPr lang="en-US"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На практике, эти понятия пересекаются очень часто, потому что асинхронные вызовы делаются как раз для того, чтобы исполнять функции параллельно с основным кодом. То есть, асинхронные вызовы – самый распространённый способ управления распараллеливанием на уровне кода.</a:t>
            </a:r>
          </a:p>
        </p:txBody>
      </p:sp>
    </p:spTree>
    <p:extLst>
      <p:ext uri="{BB962C8B-B14F-4D97-AF65-F5344CB8AC3E}">
        <p14:creationId xmlns:p14="http://schemas.microsoft.com/office/powerpoint/2010/main" val="10184879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Паттерны асинхронного программирования</a:t>
            </a: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10202473"/>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Выделают следующие паттерны асинхронного программирования:</a:t>
            </a:r>
          </a:p>
          <a:p>
            <a:pPr indent="914400" algn="just">
              <a:lnSpc>
                <a:spcPct val="80000"/>
              </a:lnSpc>
              <a:spcBef>
                <a:spcPts val="300"/>
              </a:spcBef>
              <a:defRPr/>
            </a:pPr>
            <a:endParaRPr lang="ru-RU" sz="4400" dirty="0">
              <a:latin typeface="Calibri" panose="020F0502020204030204" pitchFamily="34" charset="0"/>
              <a:cs typeface="Calibri" panose="020F0502020204030204" pitchFamily="34" charset="0"/>
            </a:endParaRPr>
          </a:p>
          <a:p>
            <a:pPr marL="1485535" lvl="1" indent="-571500" algn="just">
              <a:lnSpc>
                <a:spcPct val="80000"/>
              </a:lnSpc>
              <a:spcBef>
                <a:spcPts val="300"/>
              </a:spcBef>
              <a:buClr>
                <a:schemeClr val="accent2"/>
              </a:buClr>
              <a:buFont typeface="Wingdings" panose="05000000000000000000" pitchFamily="2" charset="2"/>
              <a:buChar char="Ø"/>
              <a:defRPr/>
            </a:pPr>
            <a:r>
              <a:rPr lang="en-US" sz="4400" b="1" dirty="0">
                <a:latin typeface="Calibri" panose="020F0502020204030204" pitchFamily="34" charset="0"/>
                <a:cs typeface="Calibri" panose="020F0502020204030204" pitchFamily="34" charset="0"/>
              </a:rPr>
              <a:t>Asynchronous Programming Model (APM)</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 асинхронная модель программирования. Основана на 2 методах. Метод </a:t>
            </a:r>
            <a:r>
              <a:rPr lang="ru-RU" sz="4400" b="1" dirty="0">
                <a:latin typeface="Calibri" panose="020F0502020204030204" pitchFamily="34" charset="0"/>
                <a:cs typeface="Calibri" panose="020F0502020204030204" pitchFamily="34" charset="0"/>
              </a:rPr>
              <a:t>Begin</a:t>
            </a:r>
            <a:r>
              <a:rPr lang="en-US" sz="4400" b="1" dirty="0" err="1">
                <a:latin typeface="Calibri" panose="020F0502020204030204" pitchFamily="34" charset="0"/>
                <a:cs typeface="Calibri" panose="020F0502020204030204" pitchFamily="34" charset="0"/>
              </a:rPr>
              <a:t>MethodName</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возвращает интерфейс </a:t>
            </a:r>
            <a:r>
              <a:rPr lang="ru-RU" sz="4400" b="1" dirty="0">
                <a:latin typeface="Calibri" panose="020F0502020204030204" pitchFamily="34" charset="0"/>
                <a:cs typeface="Calibri" panose="020F0502020204030204" pitchFamily="34" charset="0"/>
              </a:rPr>
              <a:t>IAsyncResult</a:t>
            </a:r>
            <a:r>
              <a:rPr lang="ru-RU" sz="4400" dirty="0">
                <a:latin typeface="Calibri" panose="020F0502020204030204" pitchFamily="34" charset="0"/>
                <a:cs typeface="Calibri" panose="020F0502020204030204" pitchFamily="34" charset="0"/>
              </a:rPr>
              <a:t>. Метод </a:t>
            </a:r>
            <a:r>
              <a:rPr lang="ru-RU" sz="4400" b="1" dirty="0">
                <a:latin typeface="Calibri" panose="020F0502020204030204" pitchFamily="34" charset="0"/>
                <a:cs typeface="Calibri" panose="020F0502020204030204" pitchFamily="34" charset="0"/>
              </a:rPr>
              <a:t>End</a:t>
            </a:r>
            <a:r>
              <a:rPr lang="en-US" sz="4400" b="1" dirty="0" err="1">
                <a:latin typeface="Calibri" panose="020F0502020204030204" pitchFamily="34" charset="0"/>
                <a:cs typeface="Calibri" panose="020F0502020204030204" pitchFamily="34" charset="0"/>
              </a:rPr>
              <a:t>MethodName</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принимает </a:t>
            </a:r>
            <a:r>
              <a:rPr lang="ru-RU" sz="4400" b="1" dirty="0">
                <a:latin typeface="Calibri" panose="020F0502020204030204" pitchFamily="34" charset="0"/>
                <a:cs typeface="Calibri" panose="020F0502020204030204" pitchFamily="34" charset="0"/>
              </a:rPr>
              <a:t>IAsyncResult</a:t>
            </a:r>
            <a:r>
              <a:rPr lang="ru-RU" sz="4400" dirty="0">
                <a:latin typeface="Calibri" panose="020F0502020204030204" pitchFamily="34" charset="0"/>
                <a:cs typeface="Calibri" panose="020F0502020204030204" pitchFamily="34" charset="0"/>
              </a:rPr>
              <a:t> (если к моменту вызова </a:t>
            </a:r>
            <a:r>
              <a:rPr lang="ru-RU" sz="4400" b="1" dirty="0">
                <a:latin typeface="Calibri" panose="020F0502020204030204" pitchFamily="34" charset="0"/>
                <a:cs typeface="Calibri" panose="020F0502020204030204" pitchFamily="34" charset="0"/>
              </a:rPr>
              <a:t>End</a:t>
            </a:r>
            <a:r>
              <a:rPr lang="en-US" sz="4400" b="1" dirty="0" err="1">
                <a:latin typeface="Calibri" panose="020F0502020204030204" pitchFamily="34" charset="0"/>
                <a:cs typeface="Calibri" panose="020F0502020204030204" pitchFamily="34" charset="0"/>
              </a:rPr>
              <a:t>MethodName</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операция не завершена, поток блокируется).</a:t>
            </a:r>
          </a:p>
          <a:p>
            <a:pPr marL="1485535" lvl="1" indent="-571500" algn="just">
              <a:lnSpc>
                <a:spcPct val="80000"/>
              </a:lnSpc>
              <a:spcBef>
                <a:spcPts val="300"/>
              </a:spcBef>
              <a:buClr>
                <a:schemeClr val="accent2"/>
              </a:buClr>
              <a:buFont typeface="Wingdings" panose="05000000000000000000" pitchFamily="2" charset="2"/>
              <a:buChar char="Ø"/>
              <a:defRPr/>
            </a:pPr>
            <a:endParaRPr lang="ru-RU" sz="4400" dirty="0">
              <a:latin typeface="Calibri" panose="020F0502020204030204" pitchFamily="34" charset="0"/>
              <a:cs typeface="Calibri" panose="020F0502020204030204" pitchFamily="34" charset="0"/>
            </a:endParaRPr>
          </a:p>
          <a:p>
            <a:pPr marL="1485535" lvl="1" indent="-571500" algn="just">
              <a:lnSpc>
                <a:spcPct val="80000"/>
              </a:lnSpc>
              <a:spcBef>
                <a:spcPts val="300"/>
              </a:spcBef>
              <a:buClr>
                <a:schemeClr val="accent2"/>
              </a:buClr>
              <a:buFont typeface="Wingdings" panose="05000000000000000000" pitchFamily="2" charset="2"/>
              <a:buChar char="Ø"/>
              <a:defRPr/>
            </a:pPr>
            <a:r>
              <a:rPr lang="en-US" sz="4400" b="1" dirty="0">
                <a:latin typeface="Calibri" panose="020F0502020204030204" pitchFamily="34" charset="0"/>
                <a:cs typeface="Calibri" panose="020F0502020204030204" pitchFamily="34" charset="0"/>
              </a:rPr>
              <a:t>Event-based Asynchronous Pattern (EAP)</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 асинхронный шаблон,</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этот поход основан на событиях, которые срабатывают по завершении операции и обычного метода, вызывающего эту операцию.</a:t>
            </a:r>
          </a:p>
          <a:p>
            <a:pPr marL="1485535" lvl="1" indent="-571500" algn="just">
              <a:lnSpc>
                <a:spcPct val="80000"/>
              </a:lnSpc>
              <a:spcBef>
                <a:spcPts val="300"/>
              </a:spcBef>
              <a:buClr>
                <a:schemeClr val="accent2"/>
              </a:buClr>
              <a:buFont typeface="Wingdings" panose="05000000000000000000" pitchFamily="2" charset="2"/>
              <a:buChar char="Ø"/>
              <a:defRPr/>
            </a:pPr>
            <a:endParaRPr lang="en-US" sz="4400" dirty="0">
              <a:latin typeface="Calibri" panose="020F0502020204030204" pitchFamily="34" charset="0"/>
              <a:cs typeface="Calibri" panose="020F0502020204030204" pitchFamily="34" charset="0"/>
            </a:endParaRPr>
          </a:p>
          <a:p>
            <a:pPr marL="1485535" lvl="1" indent="-571500" algn="just">
              <a:lnSpc>
                <a:spcPct val="80000"/>
              </a:lnSpc>
              <a:spcBef>
                <a:spcPts val="300"/>
              </a:spcBef>
              <a:buClr>
                <a:schemeClr val="accent2"/>
              </a:buClr>
              <a:buFont typeface="Wingdings" panose="05000000000000000000" pitchFamily="2" charset="2"/>
              <a:buChar char="Ø"/>
              <a:defRPr/>
            </a:pPr>
            <a:r>
              <a:rPr lang="en-US" sz="4400" b="1" dirty="0">
                <a:latin typeface="Calibri" panose="020F0502020204030204" pitchFamily="34" charset="0"/>
                <a:cs typeface="Calibri" panose="020F0502020204030204" pitchFamily="34" charset="0"/>
              </a:rPr>
              <a:t>Task-based Asynchronous Pattern (TAP)</a:t>
            </a:r>
            <a:r>
              <a:rPr lang="ru-RU"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 асинхронный шаблон, этот поход основан на задачах, использующих типы</a:t>
            </a:r>
            <a:r>
              <a:rPr lang="en-US" sz="4400" dirty="0">
                <a:latin typeface="Calibri" panose="020F0502020204030204" pitchFamily="34" charset="0"/>
                <a:cs typeface="Calibri" panose="020F0502020204030204" pitchFamily="34" charset="0"/>
              </a:rPr>
              <a:t> </a:t>
            </a:r>
            <a:r>
              <a:rPr lang="en-US" sz="4400" b="1" dirty="0">
                <a:latin typeface="Calibri" panose="020F0502020204030204" pitchFamily="34" charset="0"/>
                <a:cs typeface="Calibri" panose="020F0502020204030204" pitchFamily="34" charset="0"/>
              </a:rPr>
              <a:t>Task</a:t>
            </a:r>
            <a:r>
              <a:rPr lang="en-US" sz="4400" dirty="0">
                <a:latin typeface="Calibri" panose="020F0502020204030204" pitchFamily="34" charset="0"/>
                <a:cs typeface="Calibri" panose="020F0502020204030204" pitchFamily="34" charset="0"/>
              </a:rPr>
              <a:t> и </a:t>
            </a:r>
            <a:r>
              <a:rPr lang="en-US" sz="4400" b="1" dirty="0">
                <a:latin typeface="Calibri" panose="020F0502020204030204" pitchFamily="34" charset="0"/>
                <a:cs typeface="Calibri" panose="020F0502020204030204" pitchFamily="34" charset="0"/>
              </a:rPr>
              <a:t>Task&lt;</a:t>
            </a:r>
            <a:r>
              <a:rPr lang="en-US" sz="4400" b="1" dirty="0" err="1">
                <a:latin typeface="Calibri" panose="020F0502020204030204" pitchFamily="34" charset="0"/>
                <a:cs typeface="Calibri" panose="020F0502020204030204" pitchFamily="34" charset="0"/>
              </a:rPr>
              <a:t>TResult</a:t>
            </a:r>
            <a:r>
              <a:rPr lang="en-US" sz="4400" b="1" dirty="0">
                <a:latin typeface="Calibri" panose="020F0502020204030204" pitchFamily="34" charset="0"/>
                <a:cs typeface="Calibri" panose="020F0502020204030204" pitchFamily="34" charset="0"/>
              </a:rPr>
              <a:t>&gt;</a:t>
            </a:r>
            <a:r>
              <a:rPr lang="ru-RU" sz="4400" dirty="0">
                <a:latin typeface="Calibri" panose="020F0502020204030204" pitchFamily="34" charset="0"/>
                <a:cs typeface="Calibri" panose="020F0502020204030204" pitchFamily="34" charset="0"/>
              </a:rPr>
              <a:t>. В настоящий момент характеризуется конструкцией </a:t>
            </a:r>
            <a:r>
              <a:rPr lang="en-US" sz="4400" b="1" dirty="0">
                <a:latin typeface="Calibri" panose="020F0502020204030204" pitchFamily="34" charset="0"/>
                <a:cs typeface="Calibri" panose="020F0502020204030204" pitchFamily="34" charset="0"/>
              </a:rPr>
              <a:t>async-await.</a:t>
            </a:r>
          </a:p>
          <a:p>
            <a:pPr marL="1485535" lvl="1" indent="-571500" algn="just">
              <a:lnSpc>
                <a:spcPct val="80000"/>
              </a:lnSpc>
              <a:spcBef>
                <a:spcPts val="300"/>
              </a:spcBef>
              <a:buClr>
                <a:schemeClr val="accent2"/>
              </a:buClr>
              <a:buFont typeface="Wingdings" panose="05000000000000000000" pitchFamily="2" charset="2"/>
              <a:buChar char="Ø"/>
              <a:defRPr/>
            </a:pPr>
            <a:endParaRPr lang="ru-RU" sz="4400" dirty="0">
              <a:latin typeface="Calibri" panose="020F0502020204030204" pitchFamily="34" charset="0"/>
              <a:cs typeface="Calibri" panose="020F0502020204030204" pitchFamily="34" charset="0"/>
            </a:endParaRPr>
          </a:p>
          <a:p>
            <a:pPr lvl="1" algn="just">
              <a:lnSpc>
                <a:spcPct val="80000"/>
              </a:lnSpc>
              <a:spcBef>
                <a:spcPts val="300"/>
              </a:spcBef>
              <a:buClr>
                <a:schemeClr val="accent2"/>
              </a:buClr>
              <a:defRPr/>
            </a:pPr>
            <a:endParaRPr lang="ru-RU" sz="4400" dirty="0">
              <a:latin typeface="Calibri" panose="020F0502020204030204" pitchFamily="34" charset="0"/>
              <a:cs typeface="Calibri" panose="020F0502020204030204" pitchFamily="34" charset="0"/>
            </a:endParaRPr>
          </a:p>
          <a:p>
            <a:pPr marL="0" lvl="1" indent="912813" algn="just">
              <a:lnSpc>
                <a:spcPct val="80000"/>
              </a:lnSpc>
              <a:spcBef>
                <a:spcPts val="300"/>
              </a:spcBef>
              <a:buClr>
                <a:schemeClr val="accent2"/>
              </a:buClr>
              <a:defRPr/>
            </a:pPr>
            <a:endParaRPr lang="ru-RU"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70034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en-US" sz="7200" b="1" dirty="0">
                <a:solidFill>
                  <a:srgbClr val="36A9E1"/>
                </a:solidFill>
                <a:latin typeface="Cambria" panose="02040503050406030204" pitchFamily="18" charset="0"/>
                <a:ea typeface="Cambria" panose="02040503050406030204" pitchFamily="18" charset="0"/>
              </a:rPr>
              <a:t>Asynchronous Programming Model (APM) </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1807867"/>
          </a:xfrm>
          <a:prstGeom prst="rect">
            <a:avLst/>
          </a:prstGeom>
          <a:noFill/>
        </p:spPr>
        <p:txBody>
          <a:bodyPr wrap="square">
            <a:spAutoFit/>
          </a:bodyPr>
          <a:lstStyle/>
          <a:p>
            <a:pPr indent="914400" algn="just">
              <a:lnSpc>
                <a:spcPct val="80000"/>
              </a:lnSpc>
              <a:spcBef>
                <a:spcPts val="300"/>
              </a:spcBef>
              <a:defRPr/>
            </a:pPr>
            <a:r>
              <a:rPr lang="ru-RU" sz="4400" dirty="0">
                <a:latin typeface="Calibri" panose="020F0502020204030204" pitchFamily="34" charset="0"/>
                <a:cs typeface="Calibri" panose="020F0502020204030204" pitchFamily="34" charset="0"/>
              </a:rPr>
              <a:t>Модель асинхронного программирования зависит от следующего:</a:t>
            </a:r>
          </a:p>
          <a:p>
            <a:pPr marL="1485535" lvl="1"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Делегат, представляющий адрес вызываемой функции.</a:t>
            </a:r>
          </a:p>
          <a:p>
            <a:pPr marL="1485535" lvl="1"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Разделение функции вызова на 2 части или пару начало/конец</a:t>
            </a:r>
            <a:r>
              <a:rPr lang="en-US"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p:txBody>
      </p:sp>
      <p:sp>
        <p:nvSpPr>
          <p:cNvPr id="2" name="Rectangle 1">
            <a:extLst>
              <a:ext uri="{FF2B5EF4-FFF2-40B4-BE49-F238E27FC236}">
                <a16:creationId xmlns="" xmlns:a16="http://schemas.microsoft.com/office/drawing/2014/main" id="{5906CE67-5374-4458-908C-032505C68D9F}"/>
              </a:ext>
            </a:extLst>
          </p:cNvPr>
          <p:cNvSpPr>
            <a:spLocks noChangeArrowheads="1"/>
          </p:cNvSpPr>
          <p:nvPr/>
        </p:nvSpPr>
        <p:spPr bwMode="auto">
          <a:xfrm>
            <a:off x="1568707" y="4967979"/>
            <a:ext cx="21329393" cy="8463855"/>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marL="0" lvl="1" indent="0">
              <a:buSzPct val="100000"/>
            </a:pPr>
            <a:endParaRPr lang="ru-RU" altLang="en-US" sz="800" dirty="0" smtClean="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private </a:t>
            </a:r>
            <a:r>
              <a:rPr lang="en-US" altLang="en-US" sz="4400" dirty="0">
                <a:solidFill>
                  <a:srgbClr val="000000"/>
                </a:solidFill>
                <a:latin typeface="Courier New" panose="02070309020205020404" pitchFamily="49" charset="0"/>
                <a:sym typeface="Tahoma" panose="020B0604030504040204" pitchFamily="34" charset="0"/>
              </a:rPr>
              <a:t>delegate int </a:t>
            </a:r>
            <a:r>
              <a:rPr lang="en-US" altLang="en-US" sz="4400" dirty="0" err="1">
                <a:solidFill>
                  <a:srgbClr val="000000"/>
                </a:solidFill>
                <a:latin typeface="Courier New" panose="02070309020205020404" pitchFamily="49" charset="0"/>
                <a:sym typeface="Tahoma" panose="020B0604030504040204" pitchFamily="34" charset="0"/>
              </a:rPr>
              <a:t>DelegateHandler</a:t>
            </a: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private </a:t>
            </a:r>
            <a:r>
              <a:rPr lang="en-US" altLang="en-US" sz="4400" dirty="0" err="1">
                <a:solidFill>
                  <a:srgbClr val="000000"/>
                </a:solidFill>
                <a:latin typeface="Courier New" panose="02070309020205020404" pitchFamily="49" charset="0"/>
                <a:sym typeface="Tahoma" panose="020B0604030504040204" pitchFamily="34" charset="0"/>
              </a:rPr>
              <a:t>DelegateHandler</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myDelegate</a:t>
            </a: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endParaRPr lang="en-US" altLang="en-US" sz="4400" dirty="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public </a:t>
            </a:r>
            <a:r>
              <a:rPr lang="en-US" altLang="en-US" sz="4400" dirty="0" err="1">
                <a:solidFill>
                  <a:srgbClr val="000000"/>
                </a:solidFill>
                <a:latin typeface="Courier New" panose="02070309020205020404" pitchFamily="49" charset="0"/>
                <a:sym typeface="Tahoma" panose="020B0604030504040204" pitchFamily="34" charset="0"/>
              </a:rPr>
              <a:t>IAsyncResult</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BeginMethod</a:t>
            </a: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myDelegate</a:t>
            </a:r>
            <a:r>
              <a:rPr lang="en-US" altLang="en-US" sz="4400" dirty="0">
                <a:solidFill>
                  <a:srgbClr val="000000"/>
                </a:solidFill>
                <a:latin typeface="Courier New" panose="02070309020205020404" pitchFamily="49" charset="0"/>
                <a:sym typeface="Tahoma" panose="020B0604030504040204" pitchFamily="34" charset="0"/>
              </a:rPr>
              <a:t> = </a:t>
            </a:r>
            <a:r>
              <a:rPr lang="en-US" altLang="en-US" sz="4400" dirty="0" err="1">
                <a:solidFill>
                  <a:srgbClr val="000000"/>
                </a:solidFill>
                <a:latin typeface="Courier New" panose="02070309020205020404" pitchFamily="49" charset="0"/>
                <a:sym typeface="Tahoma" panose="020B0604030504040204" pitchFamily="34" charset="0"/>
              </a:rPr>
              <a:t>this.Method</a:t>
            </a: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return </a:t>
            </a:r>
            <a:r>
              <a:rPr lang="en-US" altLang="en-US" sz="4400" dirty="0" err="1">
                <a:solidFill>
                  <a:srgbClr val="000000"/>
                </a:solidFill>
                <a:latin typeface="Courier New" panose="02070309020205020404" pitchFamily="49" charset="0"/>
                <a:sym typeface="Tahoma" panose="020B0604030504040204" pitchFamily="34" charset="0"/>
              </a:rPr>
              <a:t>myDelegate.BeginInvoke</a:t>
            </a: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public int </a:t>
            </a:r>
            <a:r>
              <a:rPr lang="en-US" altLang="en-US" sz="4400" dirty="0" err="1">
                <a:solidFill>
                  <a:srgbClr val="000000"/>
                </a:solidFill>
                <a:latin typeface="Courier New" panose="02070309020205020404" pitchFamily="49" charset="0"/>
                <a:sym typeface="Tahoma" panose="020B0604030504040204" pitchFamily="34" charset="0"/>
              </a:rPr>
              <a:t>EndMethod</a:t>
            </a:r>
            <a:r>
              <a:rPr lang="en-US"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IAsyncResult</a:t>
            </a:r>
            <a:r>
              <a:rPr lang="en-US" altLang="en-US" sz="4400" dirty="0">
                <a:solidFill>
                  <a:srgbClr val="000000"/>
                </a:solidFill>
                <a:latin typeface="Courier New" panose="02070309020205020404" pitchFamily="49" charset="0"/>
                <a:sym typeface="Tahoma" panose="020B0604030504040204" pitchFamily="34" charset="0"/>
              </a:rPr>
              <a:t> result)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return </a:t>
            </a:r>
            <a:r>
              <a:rPr lang="en-US" altLang="en-US" sz="4400" dirty="0" err="1">
                <a:solidFill>
                  <a:srgbClr val="000000"/>
                </a:solidFill>
                <a:latin typeface="Courier New" panose="02070309020205020404" pitchFamily="49" charset="0"/>
                <a:sym typeface="Tahoma" panose="020B0604030504040204" pitchFamily="34" charset="0"/>
              </a:rPr>
              <a:t>myDelegate.EndInvoke</a:t>
            </a:r>
            <a:r>
              <a:rPr lang="en-US" altLang="en-US" sz="4400" dirty="0">
                <a:solidFill>
                  <a:srgbClr val="000000"/>
                </a:solidFill>
                <a:latin typeface="Courier New" panose="02070309020205020404" pitchFamily="49" charset="0"/>
                <a:sym typeface="Tahoma" panose="020B0604030504040204" pitchFamily="34" charset="0"/>
              </a:rPr>
              <a:t>(result);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endParaRPr lang="ru-RU" altLang="en-US" sz="4400" dirty="0" smtClean="0">
              <a:solidFill>
                <a:srgbClr val="000000"/>
              </a:solidFill>
              <a:latin typeface="Courier New" panose="02070309020205020404" pitchFamily="49" charset="0"/>
              <a:sym typeface="Tahoma" panose="020B0604030504040204" pitchFamily="34" charset="0"/>
            </a:endParaRPr>
          </a:p>
          <a:p>
            <a:pPr marL="0" lvl="1" indent="0">
              <a:buSzPct val="100000"/>
            </a:pPr>
            <a:endParaRPr lang="en-US" altLang="en-US" sz="800" dirty="0">
              <a:solidFill>
                <a:srgbClr val="000000"/>
              </a:solidFill>
              <a:latin typeface="Courier New" panose="02070309020205020404" pitchFamily="49" charset="0"/>
              <a:sym typeface="Tahoma" panose="020B0604030504040204" pitchFamily="34" charset="0"/>
            </a:endParaRPr>
          </a:p>
        </p:txBody>
      </p:sp>
    </p:spTree>
    <p:extLst>
      <p:ext uri="{BB962C8B-B14F-4D97-AF65-F5344CB8AC3E}">
        <p14:creationId xmlns:p14="http://schemas.microsoft.com/office/powerpoint/2010/main" val="3615919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en-US" sz="7200" b="1" dirty="0">
                <a:solidFill>
                  <a:srgbClr val="36A9E1"/>
                </a:solidFill>
                <a:latin typeface="Cambria" panose="02040503050406030204" pitchFamily="18" charset="0"/>
                <a:ea typeface="Cambria" panose="02040503050406030204" pitchFamily="18" charset="0"/>
              </a:rPr>
              <a:t>Event-based Asynchronous Pattern (EAP) </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2349554"/>
          </a:xfrm>
          <a:prstGeom prst="rect">
            <a:avLst/>
          </a:prstGeom>
          <a:noFill/>
        </p:spPr>
        <p:txBody>
          <a:bodyPr wrap="square">
            <a:spAutoFit/>
          </a:bodyPr>
          <a:lstStyle/>
          <a:p>
            <a:pPr marL="0" lvl="1" indent="912813" algn="just">
              <a:lnSpc>
                <a:spcPct val="80000"/>
              </a:lnSpc>
              <a:spcBef>
                <a:spcPts val="300"/>
              </a:spcBef>
              <a:buClr>
                <a:schemeClr val="accent2"/>
              </a:buClr>
              <a:defRPr/>
            </a:pPr>
            <a:r>
              <a:rPr lang="ru-RU" sz="4400" dirty="0">
                <a:latin typeface="Calibri" panose="020F0502020204030204" pitchFamily="34" charset="0"/>
                <a:cs typeface="Calibri" panose="020F0502020204030204" pitchFamily="34" charset="0"/>
              </a:rPr>
              <a:t>Идея </a:t>
            </a:r>
            <a:r>
              <a:rPr lang="ru-RU" sz="4400" b="1" dirty="0">
                <a:latin typeface="Calibri" panose="020F0502020204030204" pitchFamily="34" charset="0"/>
                <a:cs typeface="Calibri" panose="020F0502020204030204" pitchFamily="34" charset="0"/>
              </a:rPr>
              <a:t>EAP</a:t>
            </a:r>
            <a:r>
              <a:rPr lang="ru-RU" sz="4400" dirty="0">
                <a:latin typeface="Calibri" panose="020F0502020204030204" pitchFamily="34" charset="0"/>
                <a:cs typeface="Calibri" panose="020F0502020204030204" pitchFamily="34" charset="0"/>
              </a:rPr>
              <a:t> состоит в том, чтобы зарегистрироваться для события и дождаться обратного вызова от обработки/асинхронного кода.</a:t>
            </a:r>
            <a:endParaRPr lang="en-US" sz="4400" dirty="0">
              <a:latin typeface="Calibri" panose="020F0502020204030204" pitchFamily="34" charset="0"/>
              <a:cs typeface="Calibri" panose="020F0502020204030204" pitchFamily="34" charset="0"/>
            </a:endParaRPr>
          </a:p>
          <a:p>
            <a:pPr marL="1485533" lvl="2"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Метод должен выполняться асинхронно.</a:t>
            </a:r>
          </a:p>
          <a:p>
            <a:pPr marL="1485533" lvl="2"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Он должен вызывать событие, когда выполнение подходит к концу.</a:t>
            </a:r>
          </a:p>
        </p:txBody>
      </p:sp>
      <p:sp>
        <p:nvSpPr>
          <p:cNvPr id="2" name="Rectangle 1">
            <a:extLst>
              <a:ext uri="{FF2B5EF4-FFF2-40B4-BE49-F238E27FC236}">
                <a16:creationId xmlns="" xmlns:a16="http://schemas.microsoft.com/office/drawing/2014/main" id="{8FF3BAB8-F0F5-4142-BECA-CA91EC0EF891}"/>
              </a:ext>
            </a:extLst>
          </p:cNvPr>
          <p:cNvSpPr>
            <a:spLocks noChangeArrowheads="1"/>
          </p:cNvSpPr>
          <p:nvPr/>
        </p:nvSpPr>
        <p:spPr bwMode="auto">
          <a:xfrm>
            <a:off x="1568707" y="5867989"/>
            <a:ext cx="21329393" cy="7109639"/>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marL="0" lvl="1" indent="0">
              <a:buSzPct val="100000"/>
            </a:pPr>
            <a:endParaRPr lang="ru-RU" altLang="en-US" sz="800" dirty="0" smtClean="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public </a:t>
            </a:r>
            <a:r>
              <a:rPr lang="en-US" altLang="en-US" sz="4400" dirty="0">
                <a:solidFill>
                  <a:srgbClr val="000000"/>
                </a:solidFill>
                <a:latin typeface="Courier New" panose="02070309020205020404" pitchFamily="49" charset="0"/>
                <a:sym typeface="Tahoma" panose="020B0604030504040204" pitchFamily="34" charset="0"/>
              </a:rPr>
              <a:t>class </a:t>
            </a:r>
            <a:r>
              <a:rPr lang="en-US" altLang="en-US" sz="4400" dirty="0" err="1">
                <a:solidFill>
                  <a:srgbClr val="000000"/>
                </a:solidFill>
                <a:latin typeface="Courier New" panose="02070309020205020404" pitchFamily="49" charset="0"/>
                <a:sym typeface="Tahoma" panose="020B0604030504040204" pitchFamily="34" charset="0"/>
              </a:rPr>
              <a:t>EAP_Pattern</a:t>
            </a:r>
            <a:endParaRPr lang="en-US" altLang="en-US" sz="4400" dirty="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public event Action&lt;int&gt; </a:t>
            </a:r>
            <a:r>
              <a:rPr lang="en-US" altLang="en-US" sz="4400" dirty="0" err="1">
                <a:solidFill>
                  <a:srgbClr val="000000"/>
                </a:solidFill>
                <a:latin typeface="Courier New" panose="02070309020205020404" pitchFamily="49" charset="0"/>
                <a:sym typeface="Tahoma" panose="020B0604030504040204" pitchFamily="34" charset="0"/>
              </a:rPr>
              <a:t>OnTriggerExecuted</a:t>
            </a: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public void Start()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 </a:t>
            </a:r>
            <a:r>
              <a:rPr lang="ru-RU" altLang="en-US" sz="4400" dirty="0">
                <a:solidFill>
                  <a:srgbClr val="000000"/>
                </a:solidFill>
                <a:latin typeface="Courier New" panose="02070309020205020404" pitchFamily="49" charset="0"/>
                <a:sym typeface="Tahoma" panose="020B0604030504040204" pitchFamily="34" charset="0"/>
              </a:rPr>
              <a:t>Блок кода</a:t>
            </a:r>
          </a:p>
          <a:p>
            <a:pPr marL="0" lvl="1" indent="0">
              <a:buSzPct val="100000"/>
            </a:pPr>
            <a:r>
              <a:rPr lang="ru-RU" altLang="en-US" sz="4400" dirty="0">
                <a:solidFill>
                  <a:srgbClr val="000000"/>
                </a:solidFill>
                <a:latin typeface="Courier New" panose="02070309020205020404" pitchFamily="49" charset="0"/>
                <a:sym typeface="Tahoma" panose="020B0604030504040204" pitchFamily="34" charset="0"/>
              </a:rPr>
              <a:t>		</a:t>
            </a:r>
            <a:r>
              <a:rPr lang="en-US" altLang="en-US" sz="4400" dirty="0" err="1">
                <a:solidFill>
                  <a:srgbClr val="000000"/>
                </a:solidFill>
                <a:latin typeface="Courier New" panose="02070309020205020404" pitchFamily="49" charset="0"/>
                <a:sym typeface="Tahoma" panose="020B0604030504040204" pitchFamily="34" charset="0"/>
              </a:rPr>
              <a:t>OnTriggerExecuted</a:t>
            </a:r>
            <a:r>
              <a:rPr lang="en-US" altLang="en-US" sz="4400" dirty="0">
                <a:solidFill>
                  <a:srgbClr val="000000"/>
                </a:solidFill>
                <a:latin typeface="Courier New" panose="02070309020205020404" pitchFamily="49" charset="0"/>
                <a:sym typeface="Tahoma" panose="020B0604030504040204" pitchFamily="34" charset="0"/>
              </a:rPr>
              <a:t>?.Invoke(result);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a:t>
            </a:r>
            <a:endParaRPr lang="ru-RU" altLang="en-US" sz="4400" dirty="0" smtClean="0">
              <a:solidFill>
                <a:srgbClr val="000000"/>
              </a:solidFill>
              <a:latin typeface="Courier New" panose="02070309020205020404" pitchFamily="49" charset="0"/>
              <a:sym typeface="Tahoma" panose="020B0604030504040204" pitchFamily="34" charset="0"/>
            </a:endParaRPr>
          </a:p>
          <a:p>
            <a:pPr marL="0" lvl="1" indent="0">
              <a:buSzPct val="100000"/>
            </a:pPr>
            <a:endParaRPr lang="en-US" altLang="en-US" sz="800" dirty="0">
              <a:solidFill>
                <a:srgbClr val="000000"/>
              </a:solidFill>
              <a:latin typeface="Courier New" panose="02070309020205020404" pitchFamily="49" charset="0"/>
              <a:sym typeface="Tahoma" panose="020B0604030504040204" pitchFamily="34" charset="0"/>
            </a:endParaRPr>
          </a:p>
        </p:txBody>
      </p:sp>
    </p:spTree>
    <p:extLst>
      <p:ext uri="{BB962C8B-B14F-4D97-AF65-F5344CB8AC3E}">
        <p14:creationId xmlns:p14="http://schemas.microsoft.com/office/powerpoint/2010/main" val="4877044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en-US" sz="7200" b="1" dirty="0">
                <a:solidFill>
                  <a:srgbClr val="36A9E1"/>
                </a:solidFill>
                <a:latin typeface="Cambria" panose="02040503050406030204" pitchFamily="18" charset="0"/>
                <a:ea typeface="Cambria" panose="02040503050406030204" pitchFamily="18" charset="0"/>
              </a:rPr>
              <a:t>Task-based Asynchronous Pattern (TAP) </a:t>
            </a:r>
            <a:endParaRPr lang="ru-RU" sz="7200" b="1" dirty="0">
              <a:solidFill>
                <a:srgbClr val="36A9E1"/>
              </a:solidFill>
              <a:latin typeface="Cambria" panose="02040503050406030204" pitchFamily="18" charset="0"/>
              <a:ea typeface="Cambria" panose="02040503050406030204" pitchFamily="18" charset="0"/>
            </a:endParaRPr>
          </a:p>
        </p:txBody>
      </p:sp>
      <p:sp>
        <p:nvSpPr>
          <p:cNvPr id="5" name="TextBox 4">
            <a:extLst>
              <a:ext uri="{FF2B5EF4-FFF2-40B4-BE49-F238E27FC236}">
                <a16:creationId xmlns="" xmlns:a16="http://schemas.microsoft.com/office/drawing/2014/main" id="{9951AB29-C25B-4757-A469-AF9B20A40D10}"/>
              </a:ext>
            </a:extLst>
          </p:cNvPr>
          <p:cNvSpPr txBox="1"/>
          <p:nvPr/>
        </p:nvSpPr>
        <p:spPr>
          <a:xfrm>
            <a:off x="1389063" y="2898775"/>
            <a:ext cx="21509037" cy="2929713"/>
          </a:xfrm>
          <a:prstGeom prst="rect">
            <a:avLst/>
          </a:prstGeom>
          <a:noFill/>
        </p:spPr>
        <p:txBody>
          <a:bodyPr wrap="square">
            <a:spAutoFit/>
          </a:bodyPr>
          <a:lstStyle/>
          <a:p>
            <a:pPr marL="0" lvl="2" indent="912813" algn="just">
              <a:lnSpc>
                <a:spcPct val="80000"/>
              </a:lnSpc>
              <a:spcBef>
                <a:spcPts val="300"/>
              </a:spcBef>
              <a:buClr>
                <a:schemeClr val="accent2"/>
              </a:buClr>
              <a:defRPr/>
            </a:pPr>
            <a:r>
              <a:rPr lang="ru-RU" sz="4400" dirty="0">
                <a:latin typeface="Calibri" panose="020F0502020204030204" pitchFamily="34" charset="0"/>
                <a:cs typeface="Calibri" panose="020F0502020204030204" pitchFamily="34" charset="0"/>
              </a:rPr>
              <a:t>Идея </a:t>
            </a:r>
            <a:r>
              <a:rPr lang="en-US" sz="4400" b="1" dirty="0">
                <a:latin typeface="Calibri" panose="020F0502020204030204" pitchFamily="34" charset="0"/>
                <a:cs typeface="Calibri" panose="020F0502020204030204" pitchFamily="34" charset="0"/>
              </a:rPr>
              <a:t>TAP</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основана на типах </a:t>
            </a:r>
            <a:r>
              <a:rPr lang="en-US" sz="4400" b="1" dirty="0">
                <a:latin typeface="Calibri" panose="020F0502020204030204" pitchFamily="34" charset="0"/>
                <a:cs typeface="Calibri" panose="020F0502020204030204" pitchFamily="34" charset="0"/>
              </a:rPr>
              <a:t>Task</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и </a:t>
            </a:r>
            <a:r>
              <a:rPr lang="en-US" sz="4400" b="1" dirty="0">
                <a:latin typeface="Calibri" panose="020F0502020204030204" pitchFamily="34" charset="0"/>
                <a:cs typeface="Calibri" panose="020F0502020204030204" pitchFamily="34" charset="0"/>
              </a:rPr>
              <a:t>Task&lt;T&gt;, </a:t>
            </a:r>
            <a:r>
              <a:rPr lang="ru-RU" sz="4400" dirty="0">
                <a:latin typeface="Calibri" panose="020F0502020204030204" pitchFamily="34" charset="0"/>
                <a:cs typeface="Calibri" panose="020F0502020204030204" pitchFamily="34" charset="0"/>
              </a:rPr>
              <a:t>которые используются для представления произвольных асинхронных операций.</a:t>
            </a:r>
            <a:endParaRPr lang="en-US" sz="4400" dirty="0">
              <a:latin typeface="Calibri" panose="020F0502020204030204" pitchFamily="34" charset="0"/>
              <a:cs typeface="Calibri" panose="020F0502020204030204" pitchFamily="34" charset="0"/>
            </a:endParaRPr>
          </a:p>
          <a:p>
            <a:pPr marL="1485533" lvl="2"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Чтобы возвращаемое значение было </a:t>
            </a:r>
            <a:r>
              <a:rPr lang="ru-RU" sz="4400" b="1" dirty="0">
                <a:latin typeface="Calibri" panose="020F0502020204030204" pitchFamily="34" charset="0"/>
                <a:cs typeface="Calibri" panose="020F0502020204030204" pitchFamily="34" charset="0"/>
              </a:rPr>
              <a:t>Task</a:t>
            </a:r>
            <a:r>
              <a:rPr lang="ru-RU" sz="4400" dirty="0">
                <a:latin typeface="Calibri" panose="020F0502020204030204" pitchFamily="34" charset="0"/>
                <a:cs typeface="Calibri" panose="020F0502020204030204" pitchFamily="34" charset="0"/>
              </a:rPr>
              <a:t>, </a:t>
            </a:r>
            <a:r>
              <a:rPr lang="ru-RU" sz="4400" b="1" dirty="0">
                <a:latin typeface="Calibri" panose="020F0502020204030204" pitchFamily="34" charset="0"/>
                <a:cs typeface="Calibri" panose="020F0502020204030204" pitchFamily="34" charset="0"/>
              </a:rPr>
              <a:t>Task&lt;T&gt;</a:t>
            </a:r>
            <a:r>
              <a:rPr lang="ru-RU" sz="4400" dirty="0">
                <a:latin typeface="Calibri" panose="020F0502020204030204" pitchFamily="34" charset="0"/>
                <a:cs typeface="Calibri" panose="020F0502020204030204" pitchFamily="34" charset="0"/>
              </a:rPr>
              <a:t> или </a:t>
            </a:r>
            <a:r>
              <a:rPr lang="ru-RU" sz="4400" b="1" dirty="0" err="1">
                <a:latin typeface="Calibri" panose="020F0502020204030204" pitchFamily="34" charset="0"/>
                <a:cs typeface="Calibri" panose="020F0502020204030204" pitchFamily="34" charset="0"/>
              </a:rPr>
              <a:t>void</a:t>
            </a:r>
            <a:r>
              <a:rPr lang="ru-RU" sz="4400" dirty="0">
                <a:latin typeface="Calibri" panose="020F0502020204030204" pitchFamily="34" charset="0"/>
                <a:cs typeface="Calibri" panose="020F0502020204030204" pitchFamily="34" charset="0"/>
              </a:rPr>
              <a:t> .</a:t>
            </a:r>
            <a:endParaRPr lang="en-US" sz="4400" dirty="0">
              <a:latin typeface="Calibri" panose="020F0502020204030204" pitchFamily="34" charset="0"/>
              <a:cs typeface="Calibri" panose="020F0502020204030204" pitchFamily="34" charset="0"/>
            </a:endParaRPr>
          </a:p>
          <a:p>
            <a:pPr marL="1485533" lvl="2"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Чтобы метод был помечен ключевым словом </a:t>
            </a:r>
            <a:r>
              <a:rPr lang="ru-RU" sz="4400" b="1" dirty="0">
                <a:latin typeface="Calibri" panose="020F0502020204030204" pitchFamily="34" charset="0"/>
                <a:cs typeface="Calibri" panose="020F0502020204030204" pitchFamily="34" charset="0"/>
              </a:rPr>
              <a:t>async</a:t>
            </a:r>
            <a:r>
              <a:rPr lang="ru-RU" sz="4400" dirty="0">
                <a:latin typeface="Calibri" panose="020F0502020204030204" pitchFamily="34" charset="0"/>
                <a:cs typeface="Calibri" panose="020F0502020204030204" pitchFamily="34" charset="0"/>
              </a:rPr>
              <a:t>, а внутри содержал </a:t>
            </a:r>
            <a:r>
              <a:rPr lang="ru-RU" sz="4400" b="1" dirty="0">
                <a:latin typeface="Calibri" panose="020F0502020204030204" pitchFamily="34" charset="0"/>
                <a:cs typeface="Calibri" panose="020F0502020204030204" pitchFamily="34" charset="0"/>
              </a:rPr>
              <a:t>await</a:t>
            </a:r>
            <a:r>
              <a:rPr lang="ru-RU" sz="4400" dirty="0">
                <a:latin typeface="Calibri" panose="020F0502020204030204" pitchFamily="34" charset="0"/>
                <a:cs typeface="Calibri" panose="020F0502020204030204" pitchFamily="34" charset="0"/>
              </a:rPr>
              <a:t>. </a:t>
            </a:r>
            <a:endParaRPr lang="en-US" sz="4400" dirty="0">
              <a:latin typeface="Calibri" panose="020F0502020204030204" pitchFamily="34" charset="0"/>
              <a:cs typeface="Calibri" panose="020F0502020204030204" pitchFamily="34" charset="0"/>
            </a:endParaRPr>
          </a:p>
          <a:p>
            <a:pPr marL="1485533" lvl="2" indent="-571500" algn="just">
              <a:lnSpc>
                <a:spcPct val="8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Для приличия соблюдать конвенцию о суффиксе </a:t>
            </a:r>
            <a:r>
              <a:rPr lang="ru-RU" sz="4400" b="1" dirty="0">
                <a:latin typeface="Calibri" panose="020F0502020204030204" pitchFamily="34" charset="0"/>
                <a:cs typeface="Calibri" panose="020F0502020204030204" pitchFamily="34" charset="0"/>
              </a:rPr>
              <a:t>Async</a:t>
            </a:r>
            <a:r>
              <a:rPr lang="ru-RU" sz="4400" dirty="0">
                <a:latin typeface="Calibri" panose="020F0502020204030204" pitchFamily="34" charset="0"/>
                <a:cs typeface="Calibri" panose="020F0502020204030204" pitchFamily="34" charset="0"/>
              </a:rPr>
              <a:t>. </a:t>
            </a:r>
          </a:p>
        </p:txBody>
      </p:sp>
      <p:sp>
        <p:nvSpPr>
          <p:cNvPr id="2" name="Rectangle 1">
            <a:extLst>
              <a:ext uri="{FF2B5EF4-FFF2-40B4-BE49-F238E27FC236}">
                <a16:creationId xmlns="" xmlns:a16="http://schemas.microsoft.com/office/drawing/2014/main" id="{8FF3BAB8-F0F5-4142-BECA-CA91EC0EF891}"/>
              </a:ext>
            </a:extLst>
          </p:cNvPr>
          <p:cNvSpPr>
            <a:spLocks noChangeArrowheads="1"/>
          </p:cNvSpPr>
          <p:nvPr/>
        </p:nvSpPr>
        <p:spPr bwMode="auto">
          <a:xfrm>
            <a:off x="1568707" y="6497996"/>
            <a:ext cx="21329393" cy="6432530"/>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marL="0" lvl="1" indent="0">
              <a:buSzPct val="100000"/>
            </a:pPr>
            <a:endParaRPr lang="ru-RU" altLang="en-US" sz="800" dirty="0" smtClean="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public </a:t>
            </a:r>
            <a:r>
              <a:rPr lang="en-US" altLang="en-US" sz="4400" dirty="0">
                <a:solidFill>
                  <a:srgbClr val="000000"/>
                </a:solidFill>
                <a:latin typeface="Courier New" panose="02070309020205020404" pitchFamily="49" charset="0"/>
                <a:sym typeface="Tahoma" panose="020B0604030504040204" pitchFamily="34" charset="0"/>
              </a:rPr>
              <a:t>async Task&lt;int&gt; </a:t>
            </a:r>
            <a:r>
              <a:rPr lang="en-US" altLang="en-US" sz="4400" dirty="0" err="1">
                <a:solidFill>
                  <a:srgbClr val="000000"/>
                </a:solidFill>
                <a:latin typeface="Courier New" panose="02070309020205020404" pitchFamily="49" charset="0"/>
                <a:sym typeface="Tahoma" panose="020B0604030504040204" pitchFamily="34" charset="0"/>
              </a:rPr>
              <a:t>StartAsync</a:t>
            </a:r>
            <a:r>
              <a:rPr lang="en-US" altLang="en-US" sz="4400" dirty="0">
                <a:solidFill>
                  <a:srgbClr val="000000"/>
                </a:solidFill>
                <a:latin typeface="Courier New" panose="02070309020205020404" pitchFamily="49" charset="0"/>
                <a:sym typeface="Tahoma" panose="020B0604030504040204" pitchFamily="34" charset="0"/>
              </a:rPr>
              <a:t>()</a:t>
            </a:r>
          </a:p>
          <a:p>
            <a:pPr marL="0" algn="l" rtl="0" eaLnBrk="1" fontAlgn="t" latinLnBrk="0" hangingPunct="1">
              <a:spcBef>
                <a:spcPts val="0"/>
              </a:spcBef>
              <a:spcAft>
                <a:spcPts val="0"/>
              </a:spcAft>
            </a:pPr>
            <a:r>
              <a:rPr lang="en-US" altLang="en-US" sz="4400" dirty="0">
                <a:solidFill>
                  <a:srgbClr val="000000"/>
                </a:solidFill>
                <a:latin typeface="Courier New" panose="02070309020205020404" pitchFamily="49" charset="0"/>
                <a:sym typeface="Tahoma" panose="020B0604030504040204" pitchFamily="34" charset="0"/>
              </a:rPr>
              <a: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var task = </a:t>
            </a:r>
            <a:r>
              <a:rPr lang="en-US" altLang="en-US" sz="4400" dirty="0" err="1">
                <a:solidFill>
                  <a:srgbClr val="000000"/>
                </a:solidFill>
                <a:latin typeface="Courier New" panose="02070309020205020404" pitchFamily="49" charset="0"/>
                <a:sym typeface="Tahoma" panose="020B0604030504040204" pitchFamily="34" charset="0"/>
              </a:rPr>
              <a:t>Task.Run</a:t>
            </a:r>
            <a:r>
              <a:rPr lang="en-US" altLang="en-US" sz="4400" dirty="0">
                <a:solidFill>
                  <a:srgbClr val="000000"/>
                </a:solidFill>
                <a:latin typeface="Courier New" panose="02070309020205020404" pitchFamily="49" charset="0"/>
                <a:sym typeface="Tahoma" panose="020B0604030504040204" pitchFamily="34" charset="0"/>
              </a:rPr>
              <a:t>&lt;int&gt;(() =&gt;</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2228850" lvl="6" indent="0">
              <a:buSzPct val="100000"/>
            </a:pPr>
            <a:r>
              <a:rPr lang="en-US" altLang="en-US" sz="4400" dirty="0">
                <a:solidFill>
                  <a:srgbClr val="000000"/>
                </a:solidFill>
                <a:latin typeface="Courier New" panose="02070309020205020404" pitchFamily="49" charset="0"/>
                <a:sym typeface="Tahoma" panose="020B0604030504040204" pitchFamily="34" charset="0"/>
              </a:rPr>
              <a:t>	// </a:t>
            </a:r>
            <a:r>
              <a:rPr lang="ru-RU" altLang="en-US" sz="4400" dirty="0">
                <a:solidFill>
                  <a:srgbClr val="000000"/>
                </a:solidFill>
                <a:latin typeface="Courier New" panose="02070309020205020404" pitchFamily="49" charset="0"/>
                <a:sym typeface="Tahoma" panose="020B0604030504040204" pitchFamily="34" charset="0"/>
              </a:rPr>
              <a:t>Блок кода</a:t>
            </a:r>
            <a:endParaRPr lang="en-US" altLang="en-US" sz="4400" dirty="0">
              <a:solidFill>
                <a:srgbClr val="000000"/>
              </a:solidFill>
              <a:latin typeface="Courier New" panose="02070309020205020404" pitchFamily="49" charset="0"/>
              <a:sym typeface="Tahoma" panose="020B0604030504040204" pitchFamily="34" charset="0"/>
            </a:endParaRP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a:t>
            </a:r>
          </a:p>
          <a:p>
            <a:pPr marL="0" lvl="1" indent="0">
              <a:buSzPct val="100000"/>
            </a:pPr>
            <a:r>
              <a:rPr lang="en-US" altLang="en-US" sz="4400" dirty="0">
                <a:solidFill>
                  <a:srgbClr val="000000"/>
                </a:solidFill>
                <a:latin typeface="Courier New" panose="02070309020205020404" pitchFamily="49" charset="0"/>
                <a:sym typeface="Tahoma" panose="020B0604030504040204" pitchFamily="34" charset="0"/>
              </a:rPr>
              <a:t>	// </a:t>
            </a:r>
            <a:r>
              <a:rPr lang="ru-RU" altLang="en-US" sz="4400" dirty="0">
                <a:solidFill>
                  <a:srgbClr val="000000"/>
                </a:solidFill>
                <a:latin typeface="Courier New" panose="02070309020205020404" pitchFamily="49" charset="0"/>
                <a:sym typeface="Tahoma" panose="020B0604030504040204" pitchFamily="34" charset="0"/>
              </a:rPr>
              <a:t>Блок кода</a:t>
            </a:r>
            <a:endParaRPr lang="en-US" altLang="en-US" sz="4400" dirty="0">
              <a:solidFill>
                <a:srgbClr val="000000"/>
              </a:solidFill>
              <a:latin typeface="Courier New" panose="02070309020205020404" pitchFamily="49" charset="0"/>
              <a:sym typeface="Tahoma" panose="020B0604030504040204" pitchFamily="34" charset="0"/>
            </a:endParaRPr>
          </a:p>
          <a:p>
            <a:pPr marL="0" lvl="1" indent="0">
              <a:buSzPct val="100000"/>
            </a:pPr>
            <a:r>
              <a:rPr lang="ru-RU" altLang="en-US" sz="4400" dirty="0">
                <a:solidFill>
                  <a:srgbClr val="000000"/>
                </a:solidFill>
                <a:latin typeface="Courier New" panose="02070309020205020404" pitchFamily="49" charset="0"/>
                <a:sym typeface="Tahoma" panose="020B0604030504040204" pitchFamily="34" charset="0"/>
              </a:rPr>
              <a:t>	</a:t>
            </a:r>
            <a:r>
              <a:rPr lang="en-US" altLang="en-US" sz="4400" dirty="0">
                <a:solidFill>
                  <a:srgbClr val="000000"/>
                </a:solidFill>
                <a:latin typeface="Courier New" panose="02070309020205020404" pitchFamily="49" charset="0"/>
                <a:sym typeface="Tahoma" panose="020B0604030504040204" pitchFamily="34" charset="0"/>
              </a:rPr>
              <a:t>return await task;</a:t>
            </a:r>
          </a:p>
          <a:p>
            <a:pPr marL="0" lvl="1" indent="0">
              <a:buSzPct val="100000"/>
            </a:pPr>
            <a:r>
              <a:rPr lang="en-US" altLang="en-US" sz="4400" dirty="0" smtClean="0">
                <a:solidFill>
                  <a:srgbClr val="000000"/>
                </a:solidFill>
                <a:latin typeface="Courier New" panose="02070309020205020404" pitchFamily="49" charset="0"/>
                <a:sym typeface="Tahoma" panose="020B0604030504040204" pitchFamily="34" charset="0"/>
              </a:rPr>
              <a:t>}</a:t>
            </a:r>
            <a:endParaRPr lang="ru-RU" altLang="en-US" sz="4400" dirty="0" smtClean="0">
              <a:solidFill>
                <a:srgbClr val="000000"/>
              </a:solidFill>
              <a:latin typeface="Courier New" panose="02070309020205020404" pitchFamily="49" charset="0"/>
              <a:sym typeface="Tahoma" panose="020B0604030504040204" pitchFamily="34" charset="0"/>
            </a:endParaRPr>
          </a:p>
          <a:p>
            <a:pPr marL="0" lvl="1" indent="0">
              <a:buSzPct val="100000"/>
            </a:pPr>
            <a:endParaRPr lang="en-US" altLang="en-US" sz="800" dirty="0">
              <a:solidFill>
                <a:srgbClr val="000000"/>
              </a:solidFill>
              <a:latin typeface="Courier New" panose="02070309020205020404" pitchFamily="49" charset="0"/>
              <a:sym typeface="Tahoma" panose="020B0604030504040204" pitchFamily="34" charset="0"/>
            </a:endParaRPr>
          </a:p>
        </p:txBody>
      </p:sp>
    </p:spTree>
    <p:extLst>
      <p:ext uri="{BB962C8B-B14F-4D97-AF65-F5344CB8AC3E}">
        <p14:creationId xmlns:p14="http://schemas.microsoft.com/office/powerpoint/2010/main" val="5564151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Custom 3">
      <a:dk1>
        <a:srgbClr val="000000"/>
      </a:dk1>
      <a:lt1>
        <a:srgbClr val="EFEFEF"/>
      </a:lt1>
      <a:dk2>
        <a:srgbClr val="000000"/>
      </a:dk2>
      <a:lt2>
        <a:srgbClr val="FFFFFF"/>
      </a:lt2>
      <a:accent1>
        <a:srgbClr val="00B0F0"/>
      </a:accent1>
      <a:accent2>
        <a:srgbClr val="008EC3"/>
      </a:accent2>
      <a:accent3>
        <a:srgbClr val="056F99"/>
      </a:accent3>
      <a:accent4>
        <a:srgbClr val="00C0FF"/>
      </a:accent4>
      <a:accent5>
        <a:srgbClr val="008DBE"/>
      </a:accent5>
      <a:accent6>
        <a:srgbClr val="00C1E7"/>
      </a:accent6>
      <a:hlink>
        <a:srgbClr val="5F5F5F"/>
      </a:hlink>
      <a:folHlink>
        <a:srgbClr val="00B0F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8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82728</TotalTime>
  <Words>950</Words>
  <Application>Microsoft Office PowerPoint</Application>
  <PresentationFormat>Custom</PresentationFormat>
  <Paragraphs>145</Paragraphs>
  <Slides>15</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Arial</vt:lpstr>
      <vt:lpstr>Calibri</vt:lpstr>
      <vt:lpstr>Calibri Light</vt:lpstr>
      <vt:lpstr>Cambria</vt:lpstr>
      <vt:lpstr>Courier New</vt:lpstr>
      <vt:lpstr>Gotham Pro</vt:lpstr>
      <vt:lpstr>Lato Light</vt:lpstr>
      <vt:lpstr>Montserrat</vt:lpstr>
      <vt:lpstr>Montserrat Hairline</vt:lpstr>
      <vt:lpstr>Montserrat Medium</vt:lpstr>
      <vt:lpstr>Tahoma</vt:lpstr>
      <vt:lpstr>Wingdings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belarusdds@gmail.com</Company>
  <LinksUpToDate>false</LinksUpToDate>
  <SharedDoc>false</SharedDoc>
  <HyperlinkBase>belarusdds@gmail.com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Alexey Vorontsov</dc:creator>
  <cp:keywords/>
  <dc:description>Contact me, for your next project
belarusdds@gmail.com</dc:description>
  <cp:lastModifiedBy>Yauheni Tretsyak</cp:lastModifiedBy>
  <cp:revision>7099</cp:revision>
  <cp:lastPrinted>2018-12-07T09:03:14Z</cp:lastPrinted>
  <dcterms:created xsi:type="dcterms:W3CDTF">2014-11-12T21:47:38Z</dcterms:created>
  <dcterms:modified xsi:type="dcterms:W3CDTF">2021-09-20T12:19:55Z</dcterms:modified>
  <cp:category/>
</cp:coreProperties>
</file>