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229" r:id="rId2"/>
    <p:sldId id="2751" r:id="rId3"/>
    <p:sldId id="3316" r:id="rId4"/>
    <p:sldId id="3297" r:id="rId5"/>
    <p:sldId id="3300" r:id="rId6"/>
    <p:sldId id="3302" r:id="rId7"/>
    <p:sldId id="3303" r:id="rId8"/>
    <p:sldId id="3304" r:id="rId9"/>
    <p:sldId id="3305" r:id="rId10"/>
    <p:sldId id="3307" r:id="rId11"/>
    <p:sldId id="3308" r:id="rId12"/>
    <p:sldId id="3309" r:id="rId13"/>
    <p:sldId id="3310" r:id="rId14"/>
    <p:sldId id="3312" r:id="rId15"/>
    <p:sldId id="3313" r:id="rId16"/>
    <p:sldId id="3314" r:id="rId17"/>
    <p:sldId id="3315" r:id="rId18"/>
  </p:sldIdLst>
  <p:sldSz cx="24377650" cy="13716000"/>
  <p:notesSz cx="6858000" cy="9144000"/>
  <p:defaultTextStyle>
    <a:defPPr>
      <a:defRPr lang="en-US"/>
    </a:defPPr>
    <a:lvl1pPr marL="0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1pPr>
    <a:lvl2pPr marL="914035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2pPr>
    <a:lvl3pPr marL="1828068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3pPr>
    <a:lvl4pPr marL="2742103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4pPr>
    <a:lvl5pPr marL="3656137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5pPr>
    <a:lvl6pPr marL="4570172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6pPr>
    <a:lvl7pPr marL="5484207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7pPr>
    <a:lvl8pPr marL="6398240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8pPr>
    <a:lvl9pPr marL="7312275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1D957E7-5563-425C-8DAD-2521649CDC4A}">
          <p14:sldIdLst>
            <p14:sldId id="3229"/>
            <p14:sldId id="2751"/>
            <p14:sldId id="3316"/>
            <p14:sldId id="3297"/>
            <p14:sldId id="3300"/>
            <p14:sldId id="3302"/>
            <p14:sldId id="3303"/>
            <p14:sldId id="3304"/>
            <p14:sldId id="3305"/>
            <p14:sldId id="3307"/>
            <p14:sldId id="3308"/>
            <p14:sldId id="3309"/>
            <p14:sldId id="3310"/>
            <p14:sldId id="3312"/>
            <p14:sldId id="3313"/>
            <p14:sldId id="3314"/>
            <p14:sldId id="3315"/>
          </p14:sldIdLst>
        </p14:section>
      </p14:sectionLst>
    </p:ext>
    <p:ext uri="{EFAFB233-063F-42B5-8137-9DF3F51BA10A}">
      <p15:sldGuideLst xmlns:p15="http://schemas.microsoft.com/office/powerpoint/2012/main">
        <p15:guide id="69" pos="7678" userDrawn="1">
          <p15:clr>
            <a:srgbClr val="5ACBF0"/>
          </p15:clr>
        </p15:guide>
        <p15:guide id="74" orient="horz" pos="4320" userDrawn="1">
          <p15:clr>
            <a:srgbClr val="5ACBF0"/>
          </p15:clr>
        </p15:guide>
        <p15:guide id="75" pos="875" userDrawn="1">
          <p15:clr>
            <a:srgbClr val="F26B43"/>
          </p15:clr>
        </p15:guide>
        <p15:guide id="76" orient="horz" pos="918" userDrawn="1">
          <p15:clr>
            <a:srgbClr val="F26B43"/>
          </p15:clr>
        </p15:guide>
        <p15:guide id="77" pos="14424" userDrawn="1">
          <p15:clr>
            <a:srgbClr val="F26B43"/>
          </p15:clr>
        </p15:guide>
        <p15:guide id="78" orient="horz" pos="7665" userDrawn="1">
          <p15:clr>
            <a:srgbClr val="F26B43"/>
          </p15:clr>
        </p15:guide>
        <p15:guide id="80" orient="horz" pos="1145" userDrawn="1">
          <p15:clr>
            <a:srgbClr val="A4A3A4"/>
          </p15:clr>
        </p15:guide>
        <p15:guide id="81" orient="horz" pos="1372" userDrawn="1">
          <p15:clr>
            <a:srgbClr val="A4A3A4"/>
          </p15:clr>
        </p15:guide>
        <p15:guide id="82" orient="horz" pos="1599" userDrawn="1">
          <p15:clr>
            <a:srgbClr val="A4A3A4"/>
          </p15:clr>
        </p15:guide>
        <p15:guide id="83" orient="horz" pos="1826" userDrawn="1">
          <p15:clr>
            <a:srgbClr val="A4A3A4"/>
          </p15:clr>
        </p15:guide>
        <p15:guide id="84" orient="horz" pos="2052" userDrawn="1">
          <p15:clr>
            <a:srgbClr val="A4A3A4"/>
          </p15:clr>
        </p15:guide>
        <p15:guide id="85" orient="horz" pos="2279" userDrawn="1">
          <p15:clr>
            <a:srgbClr val="A4A3A4"/>
          </p15:clr>
        </p15:guide>
        <p15:guide id="86" orient="horz" pos="2506" userDrawn="1">
          <p15:clr>
            <a:srgbClr val="A4A3A4"/>
          </p15:clr>
        </p15:guide>
        <p15:guide id="87" orient="horz" pos="3186" userDrawn="1">
          <p15:clr>
            <a:srgbClr val="A4A3A4"/>
          </p15:clr>
        </p15:guide>
        <p15:guide id="88" orient="horz" pos="2733" userDrawn="1">
          <p15:clr>
            <a:srgbClr val="A4A3A4"/>
          </p15:clr>
        </p15:guide>
        <p15:guide id="89" orient="horz" pos="2960" userDrawn="1">
          <p15:clr>
            <a:srgbClr val="A4A3A4"/>
          </p15:clr>
        </p15:guide>
        <p15:guide id="90" orient="horz" pos="3413" userDrawn="1">
          <p15:clr>
            <a:srgbClr val="A4A3A4"/>
          </p15:clr>
        </p15:guide>
        <p15:guide id="91" orient="horz" pos="3640" userDrawn="1">
          <p15:clr>
            <a:srgbClr val="A4A3A4"/>
          </p15:clr>
        </p15:guide>
        <p15:guide id="92" orient="horz" pos="3866" userDrawn="1">
          <p15:clr>
            <a:srgbClr val="A4A3A4"/>
          </p15:clr>
        </p15:guide>
        <p15:guide id="93" orient="horz" pos="4093" userDrawn="1">
          <p15:clr>
            <a:srgbClr val="A4A3A4"/>
          </p15:clr>
        </p15:guide>
        <p15:guide id="94" orient="horz" pos="4547" userDrawn="1">
          <p15:clr>
            <a:srgbClr val="A4A3A4"/>
          </p15:clr>
        </p15:guide>
        <p15:guide id="95" orient="horz" pos="4774" userDrawn="1">
          <p15:clr>
            <a:srgbClr val="A4A3A4"/>
          </p15:clr>
        </p15:guide>
        <p15:guide id="96" orient="horz" pos="5000" userDrawn="1">
          <p15:clr>
            <a:srgbClr val="A4A3A4"/>
          </p15:clr>
        </p15:guide>
        <p15:guide id="97" orient="horz" pos="5228" userDrawn="1">
          <p15:clr>
            <a:srgbClr val="A4A3A4"/>
          </p15:clr>
        </p15:guide>
        <p15:guide id="98" orient="horz" pos="5454" userDrawn="1">
          <p15:clr>
            <a:srgbClr val="A4A3A4"/>
          </p15:clr>
        </p15:guide>
        <p15:guide id="99" orient="horz" pos="5681" userDrawn="1">
          <p15:clr>
            <a:srgbClr val="A4A3A4"/>
          </p15:clr>
        </p15:guide>
        <p15:guide id="100" orient="horz" pos="5907" userDrawn="1">
          <p15:clr>
            <a:srgbClr val="A4A3A4"/>
          </p15:clr>
        </p15:guide>
        <p15:guide id="101" orient="horz" pos="6134" userDrawn="1">
          <p15:clr>
            <a:srgbClr val="A4A3A4"/>
          </p15:clr>
        </p15:guide>
        <p15:guide id="102" orient="horz" pos="6361" userDrawn="1">
          <p15:clr>
            <a:srgbClr val="A4A3A4"/>
          </p15:clr>
        </p15:guide>
        <p15:guide id="103" orient="horz" pos="6588" userDrawn="1">
          <p15:clr>
            <a:srgbClr val="A4A3A4"/>
          </p15:clr>
        </p15:guide>
        <p15:guide id="104" orient="horz" pos="6815" userDrawn="1">
          <p15:clr>
            <a:srgbClr val="A4A3A4"/>
          </p15:clr>
        </p15:guide>
        <p15:guide id="105" orient="horz" pos="7042" userDrawn="1">
          <p15:clr>
            <a:srgbClr val="A4A3A4"/>
          </p15:clr>
        </p15:guide>
        <p15:guide id="106" orient="horz" pos="7268" userDrawn="1">
          <p15:clr>
            <a:srgbClr val="A4A3A4"/>
          </p15:clr>
        </p15:guide>
        <p15:guide id="107" orient="horz" pos="7495" userDrawn="1">
          <p15:clr>
            <a:srgbClr val="A4A3A4"/>
          </p15:clr>
        </p15:guide>
        <p15:guide id="108" orient="horz" pos="7778" userDrawn="1">
          <p15:clr>
            <a:srgbClr val="A4A3A4"/>
          </p15:clr>
        </p15:guide>
        <p15:guide id="109" pos="14028" userDrawn="1">
          <p15:clr>
            <a:srgbClr val="A4A3A4"/>
          </p15:clr>
        </p15:guide>
        <p15:guide id="110" pos="5864" userDrawn="1">
          <p15:clr>
            <a:srgbClr val="A4A3A4"/>
          </p15:clr>
        </p15:guide>
        <p15:guide id="111" pos="6316" userDrawn="1">
          <p15:clr>
            <a:srgbClr val="A4A3A4"/>
          </p15:clr>
        </p15:guide>
        <p15:guide id="112" pos="6771" userDrawn="1">
          <p15:clr>
            <a:srgbClr val="A4A3A4"/>
          </p15:clr>
        </p15:guide>
        <p15:guide id="113" pos="7224" userDrawn="1">
          <p15:clr>
            <a:srgbClr val="A4A3A4"/>
          </p15:clr>
        </p15:guide>
        <p15:guide id="114" pos="5410" userDrawn="1">
          <p15:clr>
            <a:srgbClr val="A4A3A4"/>
          </p15:clr>
        </p15:guide>
        <p15:guide id="115" pos="4957" userDrawn="1">
          <p15:clr>
            <a:srgbClr val="A4A3A4"/>
          </p15:clr>
        </p15:guide>
        <p15:guide id="116" pos="4503" userDrawn="1">
          <p15:clr>
            <a:srgbClr val="A4A3A4"/>
          </p15:clr>
        </p15:guide>
        <p15:guide id="117" pos="4051" userDrawn="1">
          <p15:clr>
            <a:srgbClr val="A4A3A4"/>
          </p15:clr>
        </p15:guide>
        <p15:guide id="118" pos="3596" userDrawn="1">
          <p15:clr>
            <a:srgbClr val="A4A3A4"/>
          </p15:clr>
        </p15:guide>
        <p15:guide id="119" pos="3143" userDrawn="1">
          <p15:clr>
            <a:srgbClr val="A4A3A4"/>
          </p15:clr>
        </p15:guide>
        <p15:guide id="120" pos="2689" userDrawn="1">
          <p15:clr>
            <a:srgbClr val="A4A3A4"/>
          </p15:clr>
        </p15:guide>
        <p15:guide id="121" pos="2235" userDrawn="1">
          <p15:clr>
            <a:srgbClr val="A4A3A4"/>
          </p15:clr>
        </p15:guide>
        <p15:guide id="122" pos="1782" userDrawn="1">
          <p15:clr>
            <a:srgbClr val="A4A3A4"/>
          </p15:clr>
        </p15:guide>
        <p15:guide id="123" pos="1328" userDrawn="1">
          <p15:clr>
            <a:srgbClr val="A4A3A4"/>
          </p15:clr>
        </p15:guide>
        <p15:guide id="124" pos="8132" userDrawn="1">
          <p15:clr>
            <a:srgbClr val="A4A3A4"/>
          </p15:clr>
        </p15:guide>
        <p15:guide id="125" pos="8585" userDrawn="1">
          <p15:clr>
            <a:srgbClr val="A4A3A4"/>
          </p15:clr>
        </p15:guide>
        <p15:guide id="126" pos="9040" userDrawn="1">
          <p15:clr>
            <a:srgbClr val="A4A3A4"/>
          </p15:clr>
        </p15:guide>
        <p15:guide id="127" pos="9492" userDrawn="1">
          <p15:clr>
            <a:srgbClr val="A4A3A4"/>
          </p15:clr>
        </p15:guide>
        <p15:guide id="128" pos="9946" userDrawn="1">
          <p15:clr>
            <a:srgbClr val="A4A3A4"/>
          </p15:clr>
        </p15:guide>
        <p15:guide id="129" pos="10399" userDrawn="1">
          <p15:clr>
            <a:srgbClr val="A4A3A4"/>
          </p15:clr>
        </p15:guide>
        <p15:guide id="130" pos="10853" userDrawn="1">
          <p15:clr>
            <a:srgbClr val="A4A3A4"/>
          </p15:clr>
        </p15:guide>
        <p15:guide id="131" pos="11306" userDrawn="1">
          <p15:clr>
            <a:srgbClr val="A4A3A4"/>
          </p15:clr>
        </p15:guide>
        <p15:guide id="132" pos="11761" userDrawn="1">
          <p15:clr>
            <a:srgbClr val="A4A3A4"/>
          </p15:clr>
        </p15:guide>
        <p15:guide id="133" pos="12213" userDrawn="1">
          <p15:clr>
            <a:srgbClr val="A4A3A4"/>
          </p15:clr>
        </p15:guide>
        <p15:guide id="134" pos="12667" userDrawn="1">
          <p15:clr>
            <a:srgbClr val="A4A3A4"/>
          </p15:clr>
        </p15:guide>
        <p15:guide id="135" pos="13121" userDrawn="1">
          <p15:clr>
            <a:srgbClr val="A4A3A4"/>
          </p15:clr>
        </p15:guide>
        <p15:guide id="136" pos="135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A9E1"/>
    <a:srgbClr val="1777CC"/>
    <a:srgbClr val="5076BA"/>
    <a:srgbClr val="000000"/>
    <a:srgbClr val="D5E4E9"/>
    <a:srgbClr val="AA8A78"/>
    <a:srgbClr val="183D6F"/>
    <a:srgbClr val="707070"/>
    <a:srgbClr val="027101"/>
    <a:srgbClr val="7F66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90" autoAdjust="0"/>
    <p:restoredTop sz="91332" autoAdjust="0"/>
  </p:normalViewPr>
  <p:slideViewPr>
    <p:cSldViewPr snapToObjects="1">
      <p:cViewPr varScale="1">
        <p:scale>
          <a:sx n="54" d="100"/>
          <a:sy n="54" d="100"/>
        </p:scale>
        <p:origin x="714" y="90"/>
      </p:cViewPr>
      <p:guideLst>
        <p:guide pos="7678"/>
        <p:guide orient="horz" pos="4320"/>
        <p:guide pos="875"/>
        <p:guide orient="horz" pos="918"/>
        <p:guide pos="14424"/>
        <p:guide orient="horz" pos="7665"/>
        <p:guide orient="horz" pos="1145"/>
        <p:guide orient="horz" pos="1372"/>
        <p:guide orient="horz" pos="1599"/>
        <p:guide orient="horz" pos="1826"/>
        <p:guide orient="horz" pos="2052"/>
        <p:guide orient="horz" pos="2279"/>
        <p:guide orient="horz" pos="2506"/>
        <p:guide orient="horz" pos="3186"/>
        <p:guide orient="horz" pos="2733"/>
        <p:guide orient="horz" pos="2960"/>
        <p:guide orient="horz" pos="3413"/>
        <p:guide orient="horz" pos="3640"/>
        <p:guide orient="horz" pos="3866"/>
        <p:guide orient="horz" pos="4093"/>
        <p:guide orient="horz" pos="4547"/>
        <p:guide orient="horz" pos="4774"/>
        <p:guide orient="horz" pos="5000"/>
        <p:guide orient="horz" pos="5228"/>
        <p:guide orient="horz" pos="5454"/>
        <p:guide orient="horz" pos="5681"/>
        <p:guide orient="horz" pos="5907"/>
        <p:guide orient="horz" pos="6134"/>
        <p:guide orient="horz" pos="6361"/>
        <p:guide orient="horz" pos="6588"/>
        <p:guide orient="horz" pos="6815"/>
        <p:guide orient="horz" pos="7042"/>
        <p:guide orient="horz" pos="7268"/>
        <p:guide orient="horz" pos="7495"/>
        <p:guide orient="horz" pos="7778"/>
        <p:guide pos="14028"/>
        <p:guide pos="5864"/>
        <p:guide pos="6316"/>
        <p:guide pos="6771"/>
        <p:guide pos="7224"/>
        <p:guide pos="5410"/>
        <p:guide pos="4957"/>
        <p:guide pos="4503"/>
        <p:guide pos="4051"/>
        <p:guide pos="3596"/>
        <p:guide pos="3143"/>
        <p:guide pos="2689"/>
        <p:guide pos="2235"/>
        <p:guide pos="1782"/>
        <p:guide pos="1328"/>
        <p:guide pos="8132"/>
        <p:guide pos="8585"/>
        <p:guide pos="9040"/>
        <p:guide pos="9492"/>
        <p:guide pos="9946"/>
        <p:guide pos="10399"/>
        <p:guide pos="10853"/>
        <p:guide pos="11306"/>
        <p:guide pos="11761"/>
        <p:guide pos="12213"/>
        <p:guide pos="12667"/>
        <p:guide pos="13121"/>
        <p:guide pos="13574"/>
      </p:guideLst>
    </p:cSldViewPr>
  </p:slid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notesViewPr>
    <p:cSldViewPr snapToObjects="1" showGuides="1">
      <p:cViewPr varScale="1">
        <p:scale>
          <a:sx n="118" d="100"/>
          <a:sy n="118" d="100"/>
        </p:scale>
        <p:origin x="4464" y="208"/>
      </p:cViewPr>
      <p:guideLst/>
    </p:cSldViewPr>
  </p:notesViewPr>
  <p:gridSpacing cx="90001" cy="900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17D310-0C4F-4B4C-B025-B4A6F8DB9521}" type="datetimeFigureOut">
              <a:rPr lang="en-US" smtClean="0"/>
              <a:t>7/22/2021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B1BD57-0140-5543-8501-12A1D3451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05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7/22/2021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1pPr>
    <a:lvl2pPr marL="914217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2pPr>
    <a:lvl3pPr marL="1828434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3pPr>
    <a:lvl4pPr marL="2742651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4pPr>
    <a:lvl5pPr marL="3656868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3454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49066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3702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8235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0637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87203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365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644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7092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9242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71629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7532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9218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2470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994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010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5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1758586" y="4126854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849688" y="4126854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5940791" y="4126852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758586" y="8534220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5940791" y="8534220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6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869590" y="4126851"/>
            <a:ext cx="6736331" cy="850596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7960691" y="4126854"/>
            <a:ext cx="6736331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960691" y="8534220"/>
            <a:ext cx="6736331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145978" y="6261840"/>
            <a:ext cx="10366006" cy="63051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7908435" y="3211048"/>
            <a:ext cx="10222539" cy="63051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24377650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1842484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9171655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6500828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85013" y="360948"/>
            <a:ext cx="11622505" cy="1301816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392529" y="360948"/>
            <a:ext cx="11622505" cy="1301816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85013" y="36095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392529" y="36095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85013" y="706254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2392529" y="706254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992388" y="0"/>
            <a:ext cx="11385262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6382571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8191285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8257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191285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8257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191285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3" y="2"/>
            <a:ext cx="11385260" cy="1224545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Рисунок 27">
            <a:extLst>
              <a:ext uri="{FF2B5EF4-FFF2-40B4-BE49-F238E27FC236}">
                <a16:creationId xmlns="" xmlns:a16="http://schemas.microsoft.com/office/drawing/2014/main" id="{FB495233-615C-4837-B934-41CB7B87541B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3" name="Полилиния: фигура 2">
              <a:extLst>
                <a:ext uri="{FF2B5EF4-FFF2-40B4-BE49-F238E27FC236}">
                  <a16:creationId xmlns="" xmlns:a16="http://schemas.microsoft.com/office/drawing/2014/main" id="{492FACB5-BE01-47BD-9EFE-59022FA8345A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4" name="Полилиния: фигура 3">
              <a:extLst>
                <a:ext uri="{FF2B5EF4-FFF2-40B4-BE49-F238E27FC236}">
                  <a16:creationId xmlns="" xmlns:a16="http://schemas.microsoft.com/office/drawing/2014/main" id="{147C6B28-0E22-4051-9983-170AE14E1B56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4">
              <a:extLst>
                <a:ext uri="{FF2B5EF4-FFF2-40B4-BE49-F238E27FC236}">
                  <a16:creationId xmlns="" xmlns:a16="http://schemas.microsoft.com/office/drawing/2014/main" id="{0D4B2DDC-A200-46B1-8D02-7DEBA43D17B7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6" name="Полилиния: фигура 5">
              <a:extLst>
                <a:ext uri="{FF2B5EF4-FFF2-40B4-BE49-F238E27FC236}">
                  <a16:creationId xmlns="" xmlns:a16="http://schemas.microsoft.com/office/drawing/2014/main" id="{0DF5AEAF-14E2-45C5-8B01-62768EC01A4B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6">
              <a:extLst>
                <a:ext uri="{FF2B5EF4-FFF2-40B4-BE49-F238E27FC236}">
                  <a16:creationId xmlns="" xmlns:a16="http://schemas.microsoft.com/office/drawing/2014/main" id="{6A679849-522A-4BD6-81F9-42A0A3A40E4F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7">
              <a:extLst>
                <a:ext uri="{FF2B5EF4-FFF2-40B4-BE49-F238E27FC236}">
                  <a16:creationId xmlns="" xmlns:a16="http://schemas.microsoft.com/office/drawing/2014/main" id="{1E9C6E18-0F94-489F-8229-BA598B9E4F5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29458154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132897" y="817418"/>
            <a:ext cx="9569739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6" y="0"/>
            <a:ext cx="8366759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6005507" y="0"/>
            <a:ext cx="8366759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" y="0"/>
            <a:ext cx="12188825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7958031" y="0"/>
            <a:ext cx="8553916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ceholder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886694" y="869670"/>
            <a:ext cx="8700656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laceholder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4422858" y="869670"/>
            <a:ext cx="8700656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8371207" y="3040380"/>
            <a:ext cx="7635239" cy="7635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3616326" y="4023360"/>
            <a:ext cx="5669279" cy="566928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15092048" y="4023360"/>
            <a:ext cx="5669279" cy="566928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2038985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7411086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6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12783184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8155285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2188829" y="1"/>
            <a:ext cx="12188823" cy="9013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24377650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1651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4" y="1"/>
            <a:ext cx="12188823" cy="9013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506071" y="4625788"/>
            <a:ext cx="10031507" cy="5809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2878587" y="4625788"/>
            <a:ext cx="10031507" cy="5809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0" y="4331370"/>
            <a:ext cx="24377650" cy="60398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2973198" y="0"/>
            <a:ext cx="11385260" cy="1371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5" y="8423564"/>
            <a:ext cx="24358455" cy="52924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24377650" cy="5664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9598155" y="3070226"/>
            <a:ext cx="5184647" cy="5184648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13184686" y="4120573"/>
            <a:ext cx="10150980" cy="56960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15741969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8609648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1477328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8201603" y="3794760"/>
            <a:ext cx="7974445" cy="45262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2143704" y="3794760"/>
            <a:ext cx="7974445" cy="45262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-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3332612"/>
            <a:ext cx="24377650" cy="710619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14473650" y="4415247"/>
            <a:ext cx="7498081" cy="47287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6043931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-6245858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18333720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12150729" y="4579555"/>
            <a:ext cx="12226925" cy="6680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7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579418" y="4549010"/>
            <a:ext cx="9461664" cy="717193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grpSp>
        <p:nvGrpSpPr>
          <p:cNvPr id="3" name="Рисунок 27">
            <a:extLst>
              <a:ext uri="{FF2B5EF4-FFF2-40B4-BE49-F238E27FC236}">
                <a16:creationId xmlns="" xmlns:a16="http://schemas.microsoft.com/office/drawing/2014/main" id="{E40305B7-38EC-3647-A495-9571EDD7191A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4" name="Полилиния: фигура 2">
              <a:extLst>
                <a:ext uri="{FF2B5EF4-FFF2-40B4-BE49-F238E27FC236}">
                  <a16:creationId xmlns="" xmlns:a16="http://schemas.microsoft.com/office/drawing/2014/main" id="{0695B010-80B2-A44A-929D-1C960FA249A3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3">
              <a:extLst>
                <a:ext uri="{FF2B5EF4-FFF2-40B4-BE49-F238E27FC236}">
                  <a16:creationId xmlns="" xmlns:a16="http://schemas.microsoft.com/office/drawing/2014/main" id="{D45B312D-3D4E-BF48-98A8-6C4538D60918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4">
              <a:extLst>
                <a:ext uri="{FF2B5EF4-FFF2-40B4-BE49-F238E27FC236}">
                  <a16:creationId xmlns="" xmlns:a16="http://schemas.microsoft.com/office/drawing/2014/main" id="{9D432E7A-C49E-AD42-AFC9-116C48A1A7F3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5">
              <a:extLst>
                <a:ext uri="{FF2B5EF4-FFF2-40B4-BE49-F238E27FC236}">
                  <a16:creationId xmlns="" xmlns:a16="http://schemas.microsoft.com/office/drawing/2014/main" id="{D1279235-82C8-EC42-A447-27048A276DE1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9" name="Полилиния: фигура 6">
              <a:extLst>
                <a:ext uri="{FF2B5EF4-FFF2-40B4-BE49-F238E27FC236}">
                  <a16:creationId xmlns="" xmlns:a16="http://schemas.microsoft.com/office/drawing/2014/main" id="{5836B121-E05D-4D4D-9BC1-FBEEB79644A4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10" name="Полилиния: фигура 7">
              <a:extLst>
                <a:ext uri="{FF2B5EF4-FFF2-40B4-BE49-F238E27FC236}">
                  <a16:creationId xmlns="" xmlns:a16="http://schemas.microsoft.com/office/drawing/2014/main" id="{5BF7DFCC-9096-FD49-82BF-ACA30D112C2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96476589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3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2454705" y="4549010"/>
            <a:ext cx="9461664" cy="717193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grpSp>
        <p:nvGrpSpPr>
          <p:cNvPr id="3" name="Рисунок 27">
            <a:extLst>
              <a:ext uri="{FF2B5EF4-FFF2-40B4-BE49-F238E27FC236}">
                <a16:creationId xmlns="" xmlns:a16="http://schemas.microsoft.com/office/drawing/2014/main" id="{E40305B7-38EC-3647-A495-9571EDD7191A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4" name="Полилиния: фигура 2">
              <a:extLst>
                <a:ext uri="{FF2B5EF4-FFF2-40B4-BE49-F238E27FC236}">
                  <a16:creationId xmlns="" xmlns:a16="http://schemas.microsoft.com/office/drawing/2014/main" id="{0695B010-80B2-A44A-929D-1C960FA249A3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3">
              <a:extLst>
                <a:ext uri="{FF2B5EF4-FFF2-40B4-BE49-F238E27FC236}">
                  <a16:creationId xmlns="" xmlns:a16="http://schemas.microsoft.com/office/drawing/2014/main" id="{D45B312D-3D4E-BF48-98A8-6C4538D60918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4">
              <a:extLst>
                <a:ext uri="{FF2B5EF4-FFF2-40B4-BE49-F238E27FC236}">
                  <a16:creationId xmlns="" xmlns:a16="http://schemas.microsoft.com/office/drawing/2014/main" id="{9D432E7A-C49E-AD42-AFC9-116C48A1A7F3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5">
              <a:extLst>
                <a:ext uri="{FF2B5EF4-FFF2-40B4-BE49-F238E27FC236}">
                  <a16:creationId xmlns="" xmlns:a16="http://schemas.microsoft.com/office/drawing/2014/main" id="{D1279235-82C8-EC42-A447-27048A276DE1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9" name="Полилиния: фигура 6">
              <a:extLst>
                <a:ext uri="{FF2B5EF4-FFF2-40B4-BE49-F238E27FC236}">
                  <a16:creationId xmlns="" xmlns:a16="http://schemas.microsoft.com/office/drawing/2014/main" id="{5836B121-E05D-4D4D-9BC1-FBEEB79644A4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10" name="Полилиния: фигура 7">
              <a:extLst>
                <a:ext uri="{FF2B5EF4-FFF2-40B4-BE49-F238E27FC236}">
                  <a16:creationId xmlns="" xmlns:a16="http://schemas.microsoft.com/office/drawing/2014/main" id="{5BF7DFCC-9096-FD49-82BF-ACA30D112C2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368476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4275085"/>
            <a:ext cx="24377650" cy="592783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8866913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6597751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136077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586752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7068032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2549310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8030581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586753" y="4572002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8986623" y="4541260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7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6386489" y="4572002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639008" y="420624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9008" y="82296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2601555" y="420624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2601555" y="82296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5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1676402" y="730253"/>
            <a:ext cx="21024849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="" xmlns:a16="http://schemas.microsoft.com/office/drawing/2014/main" id="{4CDB996A-2D21-C74F-9804-EB393941BC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5528" y="12712700"/>
            <a:ext cx="2102572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ED906471-7CB1-784E-846F-4BAB6157707B}"/>
              </a:ext>
            </a:extLst>
          </p:cNvPr>
          <p:cNvGrpSpPr/>
          <p:nvPr userDrawn="1"/>
        </p:nvGrpSpPr>
        <p:grpSpPr>
          <a:xfrm>
            <a:off x="22178936" y="1007935"/>
            <a:ext cx="1325593" cy="1364892"/>
            <a:chOff x="1756237" y="1446697"/>
            <a:chExt cx="2629559" cy="2707515"/>
          </a:xfrm>
        </p:grpSpPr>
        <p:sp>
          <p:nvSpPr>
            <p:cNvPr id="8" name="Freeform 7">
              <a:extLst>
                <a:ext uri="{FF2B5EF4-FFF2-40B4-BE49-F238E27FC236}">
                  <a16:creationId xmlns="" xmlns:a16="http://schemas.microsoft.com/office/drawing/2014/main" id="{A56B8F51-E9BC-BC45-966F-2AAC835179A4}"/>
                </a:ext>
              </a:extLst>
            </p:cNvPr>
            <p:cNvSpPr/>
            <p:nvPr/>
          </p:nvSpPr>
          <p:spPr>
            <a:xfrm>
              <a:off x="3762217" y="2164590"/>
              <a:ext cx="581761" cy="895912"/>
            </a:xfrm>
            <a:custGeom>
              <a:avLst/>
              <a:gdLst>
                <a:gd name="connsiteX0" fmla="*/ 10632 w 581760"/>
                <a:gd name="connsiteY0" fmla="*/ 460915 h 895911"/>
                <a:gd name="connsiteX1" fmla="*/ 11795 w 581760"/>
                <a:gd name="connsiteY1" fmla="*/ 890254 h 895911"/>
                <a:gd name="connsiteX2" fmla="*/ 463242 w 581760"/>
                <a:gd name="connsiteY2" fmla="*/ 538871 h 895911"/>
                <a:gd name="connsiteX3" fmla="*/ 579594 w 581760"/>
                <a:gd name="connsiteY3" fmla="*/ 231701 h 895911"/>
                <a:gd name="connsiteX4" fmla="*/ 399248 w 581760"/>
                <a:gd name="connsiteY4" fmla="*/ 10632 h 895911"/>
                <a:gd name="connsiteX5" fmla="*/ 10632 w 581760"/>
                <a:gd name="connsiteY5" fmla="*/ 460915 h 895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81760" h="895911">
                  <a:moveTo>
                    <a:pt x="10632" y="460915"/>
                  </a:moveTo>
                  <a:lnTo>
                    <a:pt x="11795" y="890254"/>
                  </a:lnTo>
                  <a:cubicBezTo>
                    <a:pt x="11795" y="890254"/>
                    <a:pt x="207267" y="819279"/>
                    <a:pt x="463242" y="538871"/>
                  </a:cubicBezTo>
                  <a:cubicBezTo>
                    <a:pt x="548179" y="445789"/>
                    <a:pt x="587739" y="320129"/>
                    <a:pt x="579594" y="231701"/>
                  </a:cubicBezTo>
                  <a:cubicBezTo>
                    <a:pt x="567959" y="113022"/>
                    <a:pt x="541198" y="46701"/>
                    <a:pt x="399248" y="10632"/>
                  </a:cubicBezTo>
                  <a:cubicBezTo>
                    <a:pt x="322456" y="214248"/>
                    <a:pt x="10632" y="460915"/>
                    <a:pt x="10632" y="460915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="" xmlns:a16="http://schemas.microsoft.com/office/drawing/2014/main" id="{31F0DDB1-6EE9-5849-A3FA-B33C2621A3EC}"/>
                </a:ext>
              </a:extLst>
            </p:cNvPr>
            <p:cNvSpPr/>
            <p:nvPr/>
          </p:nvSpPr>
          <p:spPr>
            <a:xfrm>
              <a:off x="2028067" y="3139621"/>
              <a:ext cx="453774" cy="430503"/>
            </a:xfrm>
            <a:custGeom>
              <a:avLst/>
              <a:gdLst>
                <a:gd name="connsiteX0" fmla="*/ 46039 w 453773"/>
                <a:gd name="connsiteY0" fmla="*/ 10632 h 430503"/>
                <a:gd name="connsiteX1" fmla="*/ 40222 w 453773"/>
                <a:gd name="connsiteY1" fmla="*/ 272424 h 430503"/>
                <a:gd name="connsiteX2" fmla="*/ 226385 w 453773"/>
                <a:gd name="connsiteY2" fmla="*/ 407393 h 430503"/>
                <a:gd name="connsiteX3" fmla="*/ 446291 w 453773"/>
                <a:gd name="connsiteY3" fmla="*/ 424846 h 430503"/>
                <a:gd name="connsiteX4" fmla="*/ 446291 w 453773"/>
                <a:gd name="connsiteY4" fmla="*/ 49028 h 430503"/>
                <a:gd name="connsiteX5" fmla="*/ 218241 w 453773"/>
                <a:gd name="connsiteY5" fmla="*/ 46701 h 430503"/>
                <a:gd name="connsiteX6" fmla="*/ 46039 w 453773"/>
                <a:gd name="connsiteY6" fmla="*/ 10632 h 430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773" h="430503">
                  <a:moveTo>
                    <a:pt x="46039" y="10632"/>
                  </a:moveTo>
                  <a:cubicBezTo>
                    <a:pt x="4153" y="106040"/>
                    <a:pt x="-3992" y="193305"/>
                    <a:pt x="40222" y="272424"/>
                  </a:cubicBezTo>
                  <a:cubicBezTo>
                    <a:pt x="72800" y="330600"/>
                    <a:pt x="128649" y="387613"/>
                    <a:pt x="226385" y="407393"/>
                  </a:cubicBezTo>
                  <a:cubicBezTo>
                    <a:pt x="343901" y="431827"/>
                    <a:pt x="446291" y="424846"/>
                    <a:pt x="446291" y="424846"/>
                  </a:cubicBezTo>
                  <a:lnTo>
                    <a:pt x="446291" y="49028"/>
                  </a:lnTo>
                  <a:cubicBezTo>
                    <a:pt x="446291" y="49028"/>
                    <a:pt x="318303" y="46701"/>
                    <a:pt x="218241" y="46701"/>
                  </a:cubicBezTo>
                  <a:cubicBezTo>
                    <a:pt x="153083" y="47864"/>
                    <a:pt x="101888" y="19940"/>
                    <a:pt x="46039" y="10632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="" xmlns:a16="http://schemas.microsoft.com/office/drawing/2014/main" id="{1FCBE769-6636-FB41-B3C4-D416F2DA01E0}"/>
                </a:ext>
              </a:extLst>
            </p:cNvPr>
            <p:cNvSpPr/>
            <p:nvPr/>
          </p:nvSpPr>
          <p:spPr>
            <a:xfrm>
              <a:off x="2559135" y="2339118"/>
              <a:ext cx="511950" cy="1815094"/>
            </a:xfrm>
            <a:custGeom>
              <a:avLst/>
              <a:gdLst>
                <a:gd name="connsiteX0" fmla="*/ 10632 w 511949"/>
                <a:gd name="connsiteY0" fmla="*/ 268934 h 1815093"/>
                <a:gd name="connsiteX1" fmla="*/ 10632 w 511949"/>
                <a:gd name="connsiteY1" fmla="*/ 1803619 h 1815093"/>
                <a:gd name="connsiteX2" fmla="*/ 500474 w 511949"/>
                <a:gd name="connsiteY2" fmla="*/ 1805946 h 1815093"/>
                <a:gd name="connsiteX3" fmla="*/ 501638 w 511949"/>
                <a:gd name="connsiteY3" fmla="*/ 10632 h 1815093"/>
                <a:gd name="connsiteX4" fmla="*/ 10632 w 511949"/>
                <a:gd name="connsiteY4" fmla="*/ 268934 h 1815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1949" h="1815093">
                  <a:moveTo>
                    <a:pt x="10632" y="268934"/>
                  </a:moveTo>
                  <a:lnTo>
                    <a:pt x="10632" y="1803619"/>
                  </a:lnTo>
                  <a:lnTo>
                    <a:pt x="500474" y="1805946"/>
                  </a:lnTo>
                  <a:lnTo>
                    <a:pt x="501638" y="10632"/>
                  </a:lnTo>
                  <a:cubicBezTo>
                    <a:pt x="324783" y="92078"/>
                    <a:pt x="203776" y="147927"/>
                    <a:pt x="10632" y="268934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="" xmlns:a16="http://schemas.microsoft.com/office/drawing/2014/main" id="{192766DD-CE14-114E-996C-458A9F9C0E89}"/>
                </a:ext>
              </a:extLst>
            </p:cNvPr>
            <p:cNvSpPr/>
            <p:nvPr/>
          </p:nvSpPr>
          <p:spPr>
            <a:xfrm>
              <a:off x="2561462" y="1446697"/>
              <a:ext cx="500314" cy="488679"/>
            </a:xfrm>
            <a:custGeom>
              <a:avLst/>
              <a:gdLst>
                <a:gd name="connsiteX0" fmla="*/ 495820 w 500314"/>
                <a:gd name="connsiteY0" fmla="*/ 259625 h 488679"/>
                <a:gd name="connsiteX1" fmla="*/ 496984 w 500314"/>
                <a:gd name="connsiteY1" fmla="*/ 10632 h 488679"/>
                <a:gd name="connsiteX2" fmla="*/ 10632 w 500314"/>
                <a:gd name="connsiteY2" fmla="*/ 10632 h 488679"/>
                <a:gd name="connsiteX3" fmla="*/ 10632 w 500314"/>
                <a:gd name="connsiteY3" fmla="*/ 479531 h 488679"/>
                <a:gd name="connsiteX4" fmla="*/ 495820 w 500314"/>
                <a:gd name="connsiteY4" fmla="*/ 259625 h 488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0314" h="488679">
                  <a:moveTo>
                    <a:pt x="495820" y="259625"/>
                  </a:moveTo>
                  <a:lnTo>
                    <a:pt x="496984" y="10632"/>
                  </a:lnTo>
                  <a:lnTo>
                    <a:pt x="10632" y="10632"/>
                  </a:lnTo>
                  <a:lnTo>
                    <a:pt x="10632" y="479531"/>
                  </a:lnTo>
                  <a:cubicBezTo>
                    <a:pt x="149091" y="406229"/>
                    <a:pt x="260789" y="341072"/>
                    <a:pt x="495820" y="259625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="" xmlns:a16="http://schemas.microsoft.com/office/drawing/2014/main" id="{447468ED-F514-6444-8C18-E59B7A099D2D}"/>
                </a:ext>
              </a:extLst>
            </p:cNvPr>
            <p:cNvSpPr/>
            <p:nvPr/>
          </p:nvSpPr>
          <p:spPr>
            <a:xfrm>
              <a:off x="1756237" y="1680293"/>
              <a:ext cx="2629559" cy="2466666"/>
            </a:xfrm>
            <a:custGeom>
              <a:avLst/>
              <a:gdLst>
                <a:gd name="connsiteX0" fmla="*/ 2438970 w 2629559"/>
                <a:gd name="connsiteY0" fmla="*/ 126092 h 2466666"/>
                <a:gd name="connsiteX1" fmla="*/ 1881643 w 2629559"/>
                <a:gd name="connsiteY1" fmla="*/ 16721 h 2466666"/>
                <a:gd name="connsiteX2" fmla="*/ 683215 w 2629559"/>
                <a:gd name="connsiteY2" fmla="*/ 433262 h 2466666"/>
                <a:gd name="connsiteX3" fmla="*/ 21172 w 2629559"/>
                <a:gd name="connsiteY3" fmla="*/ 1130212 h 2466666"/>
                <a:gd name="connsiteX4" fmla="*/ 42115 w 2629559"/>
                <a:gd name="connsiteY4" fmla="*/ 1345463 h 2466666"/>
                <a:gd name="connsiteX5" fmla="*/ 188719 w 2629559"/>
                <a:gd name="connsiteY5" fmla="*/ 1674740 h 2466666"/>
                <a:gd name="connsiteX6" fmla="*/ 725102 w 2629559"/>
                <a:gd name="connsiteY6" fmla="*/ 868419 h 2466666"/>
                <a:gd name="connsiteX7" fmla="*/ 1318498 w 2629559"/>
                <a:gd name="connsiteY7" fmla="*/ 548451 h 2466666"/>
                <a:gd name="connsiteX8" fmla="*/ 1423215 w 2629559"/>
                <a:gd name="connsiteY8" fmla="*/ 505401 h 2466666"/>
                <a:gd name="connsiteX9" fmla="*/ 1422052 w 2629559"/>
                <a:gd name="connsiteY9" fmla="*/ 2463608 h 2466666"/>
                <a:gd name="connsiteX10" fmla="*/ 1909568 w 2629559"/>
                <a:gd name="connsiteY10" fmla="*/ 2463608 h 2466666"/>
                <a:gd name="connsiteX11" fmla="*/ 1908404 w 2629559"/>
                <a:gd name="connsiteY11" fmla="*/ 378577 h 2466666"/>
                <a:gd name="connsiteX12" fmla="*/ 2181832 w 2629559"/>
                <a:gd name="connsiteY12" fmla="*/ 357633 h 2466666"/>
                <a:gd name="connsiteX13" fmla="*/ 2623970 w 2629559"/>
                <a:gd name="connsiteY13" fmla="*/ 540306 h 2466666"/>
                <a:gd name="connsiteX14" fmla="*/ 2438970 w 2629559"/>
                <a:gd name="connsiteY14" fmla="*/ 126092 h 2466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629559" h="2466666">
                  <a:moveTo>
                    <a:pt x="2438970" y="126092"/>
                  </a:moveTo>
                  <a:cubicBezTo>
                    <a:pt x="2438970" y="126092"/>
                    <a:pt x="2380794" y="-27492"/>
                    <a:pt x="1881643" y="16721"/>
                  </a:cubicBezTo>
                  <a:cubicBezTo>
                    <a:pt x="1370857" y="62099"/>
                    <a:pt x="938027" y="279677"/>
                    <a:pt x="683215" y="433262"/>
                  </a:cubicBezTo>
                  <a:cubicBezTo>
                    <a:pt x="429568" y="586847"/>
                    <a:pt x="171266" y="797445"/>
                    <a:pt x="21172" y="1130212"/>
                  </a:cubicBezTo>
                  <a:cubicBezTo>
                    <a:pt x="-16061" y="1213985"/>
                    <a:pt x="42115" y="1345463"/>
                    <a:pt x="42115" y="1345463"/>
                  </a:cubicBezTo>
                  <a:lnTo>
                    <a:pt x="188719" y="1674740"/>
                  </a:lnTo>
                  <a:cubicBezTo>
                    <a:pt x="161958" y="1608419"/>
                    <a:pt x="97964" y="1324520"/>
                    <a:pt x="725102" y="868419"/>
                  </a:cubicBezTo>
                  <a:cubicBezTo>
                    <a:pt x="818184" y="800935"/>
                    <a:pt x="942681" y="714834"/>
                    <a:pt x="1318498" y="548451"/>
                  </a:cubicBezTo>
                  <a:cubicBezTo>
                    <a:pt x="1353404" y="533325"/>
                    <a:pt x="1388310" y="518199"/>
                    <a:pt x="1423215" y="505401"/>
                  </a:cubicBezTo>
                  <a:lnTo>
                    <a:pt x="1422052" y="2463608"/>
                  </a:lnTo>
                  <a:lnTo>
                    <a:pt x="1909568" y="2463608"/>
                  </a:lnTo>
                  <a:lnTo>
                    <a:pt x="1908404" y="378577"/>
                  </a:lnTo>
                  <a:cubicBezTo>
                    <a:pt x="2041046" y="358797"/>
                    <a:pt x="2139945" y="357633"/>
                    <a:pt x="2181832" y="357633"/>
                  </a:cubicBezTo>
                  <a:cubicBezTo>
                    <a:pt x="2483184" y="357633"/>
                    <a:pt x="2590228" y="479803"/>
                    <a:pt x="2623970" y="540306"/>
                  </a:cubicBezTo>
                  <a:lnTo>
                    <a:pt x="2438970" y="126092"/>
                  </a:ln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4190" r:id="rId2"/>
    <p:sldLayoutId id="2147483901" r:id="rId3"/>
    <p:sldLayoutId id="2147484113" r:id="rId4"/>
    <p:sldLayoutId id="2147484065" r:id="rId5"/>
    <p:sldLayoutId id="2147484053" r:id="rId6"/>
    <p:sldLayoutId id="2147484067" r:id="rId7"/>
    <p:sldLayoutId id="2147484068" r:id="rId8"/>
    <p:sldLayoutId id="2147484069" r:id="rId9"/>
    <p:sldLayoutId id="2147484072" r:id="rId10"/>
    <p:sldLayoutId id="2147484073" r:id="rId11"/>
    <p:sldLayoutId id="2147484074" r:id="rId12"/>
    <p:sldLayoutId id="2147484075" r:id="rId13"/>
    <p:sldLayoutId id="2147484077" r:id="rId14"/>
    <p:sldLayoutId id="2147484078" r:id="rId15"/>
    <p:sldLayoutId id="2147484086" r:id="rId16"/>
    <p:sldLayoutId id="2147484087" r:id="rId17"/>
    <p:sldLayoutId id="2147484088" r:id="rId18"/>
    <p:sldLayoutId id="2147484081" r:id="rId19"/>
    <p:sldLayoutId id="2147484082" r:id="rId20"/>
    <p:sldLayoutId id="2147484083" r:id="rId21"/>
    <p:sldLayoutId id="2147484084" r:id="rId22"/>
    <p:sldLayoutId id="2147484085" r:id="rId23"/>
    <p:sldLayoutId id="2147484089" r:id="rId24"/>
    <p:sldLayoutId id="2147484092" r:id="rId25"/>
    <p:sldLayoutId id="2147484114" r:id="rId26"/>
    <p:sldLayoutId id="2147484090" r:id="rId27"/>
    <p:sldLayoutId id="2147484091" r:id="rId28"/>
    <p:sldLayoutId id="2147484093" r:id="rId29"/>
    <p:sldLayoutId id="2147484094" r:id="rId30"/>
    <p:sldLayoutId id="2147484095" r:id="rId31"/>
    <p:sldLayoutId id="2147484097" r:id="rId32"/>
    <p:sldLayoutId id="2147484098" r:id="rId33"/>
    <p:sldLayoutId id="2147484099" r:id="rId34"/>
    <p:sldLayoutId id="2147484100" r:id="rId35"/>
    <p:sldLayoutId id="2147484103" r:id="rId36"/>
    <p:sldLayoutId id="2147484104" r:id="rId37"/>
    <p:sldLayoutId id="2147484107" r:id="rId38"/>
    <p:sldLayoutId id="2147484108" r:id="rId39"/>
    <p:sldLayoutId id="2147484109" r:id="rId40"/>
    <p:sldLayoutId id="2147484110" r:id="rId41"/>
    <p:sldLayoutId id="2147484111" r:id="rId42"/>
    <p:sldLayoutId id="2147484165" r:id="rId43"/>
    <p:sldLayoutId id="2147484191" r:id="rId44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7200" kern="1200">
          <a:solidFill>
            <a:schemeClr val="tx1"/>
          </a:solidFill>
          <a:latin typeface="Montserrat" panose="00000500000000000000" pitchFamily="2" charset="-52"/>
          <a:ea typeface="Montserrat" panose="00000500000000000000" pitchFamily="2" charset="-52"/>
          <a:cs typeface="Montserrat" panose="00000500000000000000" pitchFamily="2" charset="-52"/>
        </a:defRPr>
      </a:lvl1pPr>
    </p:titleStyle>
    <p:bodyStyle>
      <a:lvl1pPr marL="0" indent="0" algn="l" defTabSz="1828434" rtl="0" eaLnBrk="1" latinLnBrk="0" hangingPunct="1">
        <a:lnSpc>
          <a:spcPct val="90000"/>
        </a:lnSpc>
        <a:spcBef>
          <a:spcPts val="2000"/>
        </a:spcBef>
        <a:buFont typeface="Arial" charset="0"/>
        <a:buNone/>
        <a:defRPr lang="en-US" sz="48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1pPr>
      <a:lvl2pPr marL="914218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40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2pPr>
      <a:lvl3pPr marL="1828434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6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3pPr>
      <a:lvl4pPr marL="2742652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2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4pPr>
      <a:lvl5pPr marL="3656868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200" kern="1200" dirty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5pPr>
      <a:lvl6pPr marL="5028193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2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7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5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2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5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Группа 25">
            <a:extLst>
              <a:ext uri="{FF2B5EF4-FFF2-40B4-BE49-F238E27FC236}">
                <a16:creationId xmlns="" xmlns:a16="http://schemas.microsoft.com/office/drawing/2014/main" id="{12B051C4-F9D3-4C6C-8BFE-9A9FEFB622AC}"/>
              </a:ext>
            </a:extLst>
          </p:cNvPr>
          <p:cNvGrpSpPr/>
          <p:nvPr/>
        </p:nvGrpSpPr>
        <p:grpSpPr>
          <a:xfrm>
            <a:off x="-5022" y="0"/>
            <a:ext cx="24382672" cy="15730698"/>
            <a:chOff x="-5022" y="0"/>
            <a:chExt cx="24382672" cy="15730698"/>
          </a:xfrm>
        </p:grpSpPr>
        <p:sp>
          <p:nvSpPr>
            <p:cNvPr id="20" name="Rectangle 3">
              <a:extLst>
                <a:ext uri="{FF2B5EF4-FFF2-40B4-BE49-F238E27FC236}">
                  <a16:creationId xmlns="" xmlns:a16="http://schemas.microsoft.com/office/drawing/2014/main" id="{C40A7197-B914-4BEE-8FC3-EAABC1AAA599}"/>
                </a:ext>
              </a:extLst>
            </p:cNvPr>
            <p:cNvSpPr/>
            <p:nvPr/>
          </p:nvSpPr>
          <p:spPr>
            <a:xfrm>
              <a:off x="0" y="6137279"/>
              <a:ext cx="24377650" cy="7578725"/>
            </a:xfrm>
            <a:prstGeom prst="rect">
              <a:avLst/>
            </a:prstGeom>
            <a:solidFill>
              <a:srgbClr val="36A9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" name="Rectangle 1">
              <a:extLst>
                <a:ext uri="{FF2B5EF4-FFF2-40B4-BE49-F238E27FC236}">
                  <a16:creationId xmlns="" xmlns:a16="http://schemas.microsoft.com/office/drawing/2014/main" id="{765638BD-3331-416A-8288-373731160C8E}"/>
                </a:ext>
              </a:extLst>
            </p:cNvPr>
            <p:cNvSpPr/>
            <p:nvPr/>
          </p:nvSpPr>
          <p:spPr>
            <a:xfrm>
              <a:off x="-5022" y="0"/>
              <a:ext cx="24377650" cy="649763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29" name="Рисунок 27">
              <a:extLst>
                <a:ext uri="{FF2B5EF4-FFF2-40B4-BE49-F238E27FC236}">
                  <a16:creationId xmlns="" xmlns:a16="http://schemas.microsoft.com/office/drawing/2014/main" id="{A0225DAB-5216-4442-9E77-154C3716E156}"/>
                </a:ext>
              </a:extLst>
            </p:cNvPr>
            <p:cNvGrpSpPr/>
            <p:nvPr/>
          </p:nvGrpSpPr>
          <p:grpSpPr>
            <a:xfrm>
              <a:off x="13025778" y="6312804"/>
              <a:ext cx="10514927" cy="9417894"/>
              <a:chOff x="12889056" y="-4546713"/>
              <a:chExt cx="7105756" cy="7410737"/>
            </a:xfrm>
            <a:solidFill>
              <a:schemeClr val="bg1">
                <a:alpha val="6000"/>
              </a:schemeClr>
            </a:solidFill>
          </p:grpSpPr>
          <p:sp>
            <p:nvSpPr>
              <p:cNvPr id="30" name="Полилиния: фигура 29">
                <a:extLst>
                  <a:ext uri="{FF2B5EF4-FFF2-40B4-BE49-F238E27FC236}">
                    <a16:creationId xmlns="" xmlns:a16="http://schemas.microsoft.com/office/drawing/2014/main" id="{EC191E0E-9B90-4288-9105-E8521D964CE6}"/>
                  </a:ext>
                </a:extLst>
              </p:cNvPr>
              <p:cNvSpPr/>
              <p:nvPr/>
            </p:nvSpPr>
            <p:spPr>
              <a:xfrm>
                <a:off x="18260721" y="-2606779"/>
                <a:ext cx="1666394" cy="2515312"/>
              </a:xfrm>
              <a:custGeom>
                <a:avLst/>
                <a:gdLst>
                  <a:gd name="connsiteX0" fmla="*/ 77745 w 1666394"/>
                  <a:gd name="connsiteY0" fmla="*/ 1294527 h 2515311"/>
                  <a:gd name="connsiteX1" fmla="*/ 80890 w 1666394"/>
                  <a:gd name="connsiteY1" fmla="*/ 2454715 h 2515311"/>
                  <a:gd name="connsiteX2" fmla="*/ 1300816 w 1666394"/>
                  <a:gd name="connsiteY2" fmla="*/ 1505185 h 2515311"/>
                  <a:gd name="connsiteX3" fmla="*/ 1615230 w 1666394"/>
                  <a:gd name="connsiteY3" fmla="*/ 675132 h 2515311"/>
                  <a:gd name="connsiteX4" fmla="*/ 1127888 w 1666394"/>
                  <a:gd name="connsiteY4" fmla="*/ 77745 h 2515311"/>
                  <a:gd name="connsiteX5" fmla="*/ 77745 w 1666394"/>
                  <a:gd name="connsiteY5" fmla="*/ 1294527 h 25153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66394" h="2515311">
                    <a:moveTo>
                      <a:pt x="77745" y="1294527"/>
                    </a:moveTo>
                    <a:lnTo>
                      <a:pt x="80890" y="2454715"/>
                    </a:lnTo>
                    <a:cubicBezTo>
                      <a:pt x="80890" y="2454715"/>
                      <a:pt x="609105" y="2262922"/>
                      <a:pt x="1300816" y="1505185"/>
                    </a:cubicBezTo>
                    <a:cubicBezTo>
                      <a:pt x="1530338" y="1253654"/>
                      <a:pt x="1637239" y="914087"/>
                      <a:pt x="1615230" y="675132"/>
                    </a:cubicBezTo>
                    <a:cubicBezTo>
                      <a:pt x="1583789" y="354430"/>
                      <a:pt x="1511473" y="175214"/>
                      <a:pt x="1127888" y="77745"/>
                    </a:cubicBezTo>
                    <a:cubicBezTo>
                      <a:pt x="920375" y="627970"/>
                      <a:pt x="77745" y="1294527"/>
                      <a:pt x="77745" y="1294527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1" name="Полилиния: фигура 30">
                <a:extLst>
                  <a:ext uri="{FF2B5EF4-FFF2-40B4-BE49-F238E27FC236}">
                    <a16:creationId xmlns="" xmlns:a16="http://schemas.microsoft.com/office/drawing/2014/main" id="{A3F56261-1018-4ED1-9ABE-EFE13ACA0127}"/>
                  </a:ext>
                </a:extLst>
              </p:cNvPr>
              <p:cNvSpPr/>
              <p:nvPr/>
            </p:nvSpPr>
            <p:spPr>
              <a:xfrm>
                <a:off x="13574596" y="28010"/>
                <a:ext cx="1320539" cy="1257656"/>
              </a:xfrm>
              <a:custGeom>
                <a:avLst/>
                <a:gdLst>
                  <a:gd name="connsiteX0" fmla="*/ 173426 w 1320538"/>
                  <a:gd name="connsiteY0" fmla="*/ 77745 h 1257655"/>
                  <a:gd name="connsiteX1" fmla="*/ 157705 w 1320538"/>
                  <a:gd name="connsiteY1" fmla="*/ 785177 h 1257655"/>
                  <a:gd name="connsiteX2" fmla="*/ 660768 w 1320538"/>
                  <a:gd name="connsiteY2" fmla="*/ 1149897 h 1257655"/>
                  <a:gd name="connsiteX3" fmla="*/ 1255010 w 1320538"/>
                  <a:gd name="connsiteY3" fmla="*/ 1197059 h 1257655"/>
                  <a:gd name="connsiteX4" fmla="*/ 1255010 w 1320538"/>
                  <a:gd name="connsiteY4" fmla="*/ 181502 h 1257655"/>
                  <a:gd name="connsiteX5" fmla="*/ 638759 w 1320538"/>
                  <a:gd name="connsiteY5" fmla="*/ 175214 h 1257655"/>
                  <a:gd name="connsiteX6" fmla="*/ 173426 w 1320538"/>
                  <a:gd name="connsiteY6" fmla="*/ 77745 h 12576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20538" h="1257655">
                    <a:moveTo>
                      <a:pt x="173426" y="77745"/>
                    </a:moveTo>
                    <a:cubicBezTo>
                      <a:pt x="60237" y="335565"/>
                      <a:pt x="38228" y="571375"/>
                      <a:pt x="157705" y="785177"/>
                    </a:cubicBezTo>
                    <a:cubicBezTo>
                      <a:pt x="245741" y="942384"/>
                      <a:pt x="396660" y="1096446"/>
                      <a:pt x="660768" y="1149897"/>
                    </a:cubicBezTo>
                    <a:cubicBezTo>
                      <a:pt x="978326" y="1215924"/>
                      <a:pt x="1255010" y="1197059"/>
                      <a:pt x="1255010" y="1197059"/>
                    </a:cubicBezTo>
                    <a:lnTo>
                      <a:pt x="1255010" y="181502"/>
                    </a:lnTo>
                    <a:cubicBezTo>
                      <a:pt x="1255010" y="181502"/>
                      <a:pt x="909155" y="175214"/>
                      <a:pt x="638759" y="175214"/>
                    </a:cubicBezTo>
                    <a:cubicBezTo>
                      <a:pt x="462687" y="178358"/>
                      <a:pt x="324345" y="102899"/>
                      <a:pt x="173426" y="77745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2" name="Полилиния: фигура 31">
                <a:extLst>
                  <a:ext uri="{FF2B5EF4-FFF2-40B4-BE49-F238E27FC236}">
                    <a16:creationId xmlns="" xmlns:a16="http://schemas.microsoft.com/office/drawing/2014/main" id="{E3EA128A-8459-4FA0-BF9C-98BC164C5B9F}"/>
                  </a:ext>
                </a:extLst>
              </p:cNvPr>
              <p:cNvSpPr/>
              <p:nvPr/>
            </p:nvSpPr>
            <p:spPr>
              <a:xfrm>
                <a:off x="15009680" y="-2135158"/>
                <a:ext cx="1477746" cy="4999182"/>
              </a:xfrm>
              <a:custGeom>
                <a:avLst/>
                <a:gdLst>
                  <a:gd name="connsiteX0" fmla="*/ 77745 w 1477745"/>
                  <a:gd name="connsiteY0" fmla="*/ 775745 h 4999181"/>
                  <a:gd name="connsiteX1" fmla="*/ 77745 w 1477745"/>
                  <a:gd name="connsiteY1" fmla="*/ 4922865 h 4999181"/>
                  <a:gd name="connsiteX2" fmla="*/ 1401428 w 1477745"/>
                  <a:gd name="connsiteY2" fmla="*/ 4929153 h 4999181"/>
                  <a:gd name="connsiteX3" fmla="*/ 1404572 w 1477745"/>
                  <a:gd name="connsiteY3" fmla="*/ 77745 h 4999181"/>
                  <a:gd name="connsiteX4" fmla="*/ 77745 w 1477745"/>
                  <a:gd name="connsiteY4" fmla="*/ 775745 h 49991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77745" h="4999181">
                    <a:moveTo>
                      <a:pt x="77745" y="775745"/>
                    </a:moveTo>
                    <a:lnTo>
                      <a:pt x="77745" y="4922865"/>
                    </a:lnTo>
                    <a:lnTo>
                      <a:pt x="1401428" y="4929153"/>
                    </a:lnTo>
                    <a:lnTo>
                      <a:pt x="1404572" y="77745"/>
                    </a:lnTo>
                    <a:cubicBezTo>
                      <a:pt x="926663" y="297835"/>
                      <a:pt x="599673" y="448754"/>
                      <a:pt x="77745" y="775745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3" name="Полилиния: фигура 32">
                <a:extLst>
                  <a:ext uri="{FF2B5EF4-FFF2-40B4-BE49-F238E27FC236}">
                    <a16:creationId xmlns="" xmlns:a16="http://schemas.microsoft.com/office/drawing/2014/main" id="{780ADE2E-1852-4B80-A5D7-5107AB60AA45}"/>
                  </a:ext>
                </a:extLst>
              </p:cNvPr>
              <p:cNvSpPr/>
              <p:nvPr/>
            </p:nvSpPr>
            <p:spPr>
              <a:xfrm>
                <a:off x="15015969" y="-4546713"/>
                <a:ext cx="1446304" cy="1414863"/>
              </a:xfrm>
              <a:custGeom>
                <a:avLst/>
                <a:gdLst>
                  <a:gd name="connsiteX0" fmla="*/ 1388852 w 1446304"/>
                  <a:gd name="connsiteY0" fmla="*/ 750591 h 1414862"/>
                  <a:gd name="connsiteX1" fmla="*/ 1391996 w 1446304"/>
                  <a:gd name="connsiteY1" fmla="*/ 77745 h 1414862"/>
                  <a:gd name="connsiteX2" fmla="*/ 77745 w 1446304"/>
                  <a:gd name="connsiteY2" fmla="*/ 77745 h 1414862"/>
                  <a:gd name="connsiteX3" fmla="*/ 77745 w 1446304"/>
                  <a:gd name="connsiteY3" fmla="*/ 1344834 h 1414862"/>
                  <a:gd name="connsiteX4" fmla="*/ 1388852 w 1446304"/>
                  <a:gd name="connsiteY4" fmla="*/ 750591 h 14148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6304" h="1414862">
                    <a:moveTo>
                      <a:pt x="1388852" y="750591"/>
                    </a:moveTo>
                    <a:lnTo>
                      <a:pt x="1391996" y="77745"/>
                    </a:lnTo>
                    <a:lnTo>
                      <a:pt x="77745" y="77745"/>
                    </a:lnTo>
                    <a:lnTo>
                      <a:pt x="77745" y="1344834"/>
                    </a:lnTo>
                    <a:cubicBezTo>
                      <a:pt x="451898" y="1146753"/>
                      <a:pt x="753735" y="970681"/>
                      <a:pt x="1388852" y="750591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4" name="Полилиния: фигура 43">
                <a:extLst>
                  <a:ext uri="{FF2B5EF4-FFF2-40B4-BE49-F238E27FC236}">
                    <a16:creationId xmlns="" xmlns:a16="http://schemas.microsoft.com/office/drawing/2014/main" id="{489761DA-32A2-4367-AA5B-86E3B4FF8B5F}"/>
                  </a:ext>
                </a:extLst>
              </p:cNvPr>
              <p:cNvSpPr/>
              <p:nvPr/>
            </p:nvSpPr>
            <p:spPr>
              <a:xfrm>
                <a:off x="13375442" y="635543"/>
                <a:ext cx="62883" cy="62883"/>
              </a:xfrm>
              <a:custGeom>
                <a:avLst/>
                <a:gdLst>
                  <a:gd name="connsiteX0" fmla="*/ 23581 w 62882"/>
                  <a:gd name="connsiteY0" fmla="*/ 23581 h 62882"/>
                  <a:gd name="connsiteX1" fmla="*/ 42446 w 62882"/>
                  <a:gd name="connsiteY1" fmla="*/ 64454 h 62882"/>
                  <a:gd name="connsiteX2" fmla="*/ 23581 w 62882"/>
                  <a:gd name="connsiteY2" fmla="*/ 23581 h 628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2882" h="62882">
                    <a:moveTo>
                      <a:pt x="23581" y="23581"/>
                    </a:moveTo>
                    <a:cubicBezTo>
                      <a:pt x="33013" y="51878"/>
                      <a:pt x="42446" y="64454"/>
                      <a:pt x="42446" y="64454"/>
                    </a:cubicBezTo>
                    <a:lnTo>
                      <a:pt x="23581" y="23581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5" name="Полилиния: фигура 44">
                <a:extLst>
                  <a:ext uri="{FF2B5EF4-FFF2-40B4-BE49-F238E27FC236}">
                    <a16:creationId xmlns="" xmlns:a16="http://schemas.microsoft.com/office/drawing/2014/main" id="{F718F9D6-90C4-4B8C-B500-4399C91B322C}"/>
                  </a:ext>
                </a:extLst>
              </p:cNvPr>
              <p:cNvSpPr/>
              <p:nvPr/>
            </p:nvSpPr>
            <p:spPr>
              <a:xfrm>
                <a:off x="12889056" y="-3866461"/>
                <a:ext cx="7105756" cy="6665576"/>
              </a:xfrm>
              <a:custGeom>
                <a:avLst/>
                <a:gdLst>
                  <a:gd name="connsiteX0" fmla="*/ 6590734 w 7105755"/>
                  <a:gd name="connsiteY0" fmla="*/ 340735 h 6665575"/>
                  <a:gd name="connsiteX1" fmla="*/ 5084691 w 7105755"/>
                  <a:gd name="connsiteY1" fmla="*/ 45186 h 6665575"/>
                  <a:gd name="connsiteX2" fmla="*/ 1846226 w 7105755"/>
                  <a:gd name="connsiteY2" fmla="*/ 1170788 h 6665575"/>
                  <a:gd name="connsiteX3" fmla="*/ 57211 w 7105755"/>
                  <a:gd name="connsiteY3" fmla="*/ 3054127 h 6665575"/>
                  <a:gd name="connsiteX4" fmla="*/ 113805 w 7105755"/>
                  <a:gd name="connsiteY4" fmla="*/ 3635793 h 6665575"/>
                  <a:gd name="connsiteX5" fmla="*/ 509967 w 7105755"/>
                  <a:gd name="connsiteY5" fmla="*/ 4525585 h 6665575"/>
                  <a:gd name="connsiteX6" fmla="*/ 1959416 w 7105755"/>
                  <a:gd name="connsiteY6" fmla="*/ 2346696 h 6665575"/>
                  <a:gd name="connsiteX7" fmla="*/ 3562927 w 7105755"/>
                  <a:gd name="connsiteY7" fmla="*/ 1482058 h 6665575"/>
                  <a:gd name="connsiteX8" fmla="*/ 3845899 w 7105755"/>
                  <a:gd name="connsiteY8" fmla="*/ 1365724 h 6665575"/>
                  <a:gd name="connsiteX9" fmla="*/ 3842755 w 7105755"/>
                  <a:gd name="connsiteY9" fmla="*/ 6657311 h 6665575"/>
                  <a:gd name="connsiteX10" fmla="*/ 5160150 w 7105755"/>
                  <a:gd name="connsiteY10" fmla="*/ 6657311 h 6665575"/>
                  <a:gd name="connsiteX11" fmla="*/ 5157006 w 7105755"/>
                  <a:gd name="connsiteY11" fmla="*/ 1023013 h 6665575"/>
                  <a:gd name="connsiteX12" fmla="*/ 5895878 w 7105755"/>
                  <a:gd name="connsiteY12" fmla="*/ 966419 h 6665575"/>
                  <a:gd name="connsiteX13" fmla="*/ 7090652 w 7105755"/>
                  <a:gd name="connsiteY13" fmla="*/ 1460048 h 6665575"/>
                  <a:gd name="connsiteX14" fmla="*/ 6590734 w 7105755"/>
                  <a:gd name="connsiteY14" fmla="*/ 340735 h 6665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7105755" h="6665575">
                    <a:moveTo>
                      <a:pt x="6590734" y="340735"/>
                    </a:moveTo>
                    <a:cubicBezTo>
                      <a:pt x="6590734" y="340735"/>
                      <a:pt x="6433527" y="-74292"/>
                      <a:pt x="5084691" y="45186"/>
                    </a:cubicBezTo>
                    <a:cubicBezTo>
                      <a:pt x="3704413" y="167807"/>
                      <a:pt x="2534793" y="755761"/>
                      <a:pt x="1846226" y="1170788"/>
                    </a:cubicBezTo>
                    <a:cubicBezTo>
                      <a:pt x="1160804" y="1585814"/>
                      <a:pt x="462805" y="2154903"/>
                      <a:pt x="57211" y="3054127"/>
                    </a:cubicBezTo>
                    <a:cubicBezTo>
                      <a:pt x="-43402" y="3280505"/>
                      <a:pt x="113805" y="3635793"/>
                      <a:pt x="113805" y="3635793"/>
                    </a:cubicBezTo>
                    <a:lnTo>
                      <a:pt x="509967" y="4525585"/>
                    </a:lnTo>
                    <a:cubicBezTo>
                      <a:pt x="437652" y="4346369"/>
                      <a:pt x="264724" y="3579199"/>
                      <a:pt x="1959416" y="2346696"/>
                    </a:cubicBezTo>
                    <a:cubicBezTo>
                      <a:pt x="2210947" y="2164336"/>
                      <a:pt x="2547370" y="1931669"/>
                      <a:pt x="3562927" y="1482058"/>
                    </a:cubicBezTo>
                    <a:cubicBezTo>
                      <a:pt x="3657251" y="1441184"/>
                      <a:pt x="3751575" y="1400310"/>
                      <a:pt x="3845899" y="1365724"/>
                    </a:cubicBezTo>
                    <a:lnTo>
                      <a:pt x="3842755" y="6657311"/>
                    </a:lnTo>
                    <a:lnTo>
                      <a:pt x="5160150" y="6657311"/>
                    </a:lnTo>
                    <a:lnTo>
                      <a:pt x="5157006" y="1023013"/>
                    </a:lnTo>
                    <a:cubicBezTo>
                      <a:pt x="5515438" y="969563"/>
                      <a:pt x="5782690" y="966419"/>
                      <a:pt x="5895878" y="966419"/>
                    </a:cubicBezTo>
                    <a:cubicBezTo>
                      <a:pt x="6710211" y="966419"/>
                      <a:pt x="6999472" y="1296553"/>
                      <a:pt x="7090652" y="1460048"/>
                    </a:cubicBezTo>
                    <a:lnTo>
                      <a:pt x="6590734" y="340735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dirty="0"/>
              </a:p>
            </p:txBody>
          </p:sp>
        </p:grpSp>
      </p:grp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AEEE9836-8B3D-486F-901E-C36709115058}"/>
              </a:ext>
            </a:extLst>
          </p:cNvPr>
          <p:cNvSpPr txBox="1"/>
          <p:nvPr/>
        </p:nvSpPr>
        <p:spPr>
          <a:xfrm>
            <a:off x="1568706" y="10339863"/>
            <a:ext cx="15567121" cy="774956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ts val="5600"/>
              </a:lnSpc>
            </a:pPr>
            <a:r>
              <a:rPr lang="ru-RU" sz="7200" dirty="0"/>
              <a:t>Операторы языка </a:t>
            </a:r>
            <a:r>
              <a:rPr lang="en-US" sz="7200" dirty="0"/>
              <a:t>C#</a:t>
            </a:r>
            <a:endParaRPr lang="ru-RU" sz="7200" dirty="0"/>
          </a:p>
        </p:txBody>
      </p:sp>
      <p:sp>
        <p:nvSpPr>
          <p:cNvPr id="17" name="Freeform 16">
            <a:extLst>
              <a:ext uri="{FF2B5EF4-FFF2-40B4-BE49-F238E27FC236}">
                <a16:creationId xmlns="" xmlns:a16="http://schemas.microsoft.com/office/drawing/2014/main" id="{0125F99E-05C0-DB44-B70D-22D69CD2EA26}"/>
              </a:ext>
            </a:extLst>
          </p:cNvPr>
          <p:cNvSpPr/>
          <p:nvPr/>
        </p:nvSpPr>
        <p:spPr>
          <a:xfrm>
            <a:off x="1936229" y="3346307"/>
            <a:ext cx="23270" cy="23270"/>
          </a:xfrm>
          <a:custGeom>
            <a:avLst/>
            <a:gdLst>
              <a:gd name="connsiteX0" fmla="*/ 8726 w 23270"/>
              <a:gd name="connsiteY0" fmla="*/ 8726 h 23270"/>
              <a:gd name="connsiteX1" fmla="*/ 15708 w 23270"/>
              <a:gd name="connsiteY1" fmla="*/ 23852 h 23270"/>
              <a:gd name="connsiteX2" fmla="*/ 8726 w 23270"/>
              <a:gd name="connsiteY2" fmla="*/ 8726 h 23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270" h="23270">
                <a:moveTo>
                  <a:pt x="8726" y="8726"/>
                </a:moveTo>
                <a:cubicBezTo>
                  <a:pt x="12217" y="19198"/>
                  <a:pt x="15708" y="23852"/>
                  <a:pt x="15708" y="23852"/>
                </a:cubicBezTo>
                <a:lnTo>
                  <a:pt x="8726" y="8726"/>
                </a:lnTo>
                <a:close/>
              </a:path>
            </a:pathLst>
          </a:custGeom>
          <a:solidFill>
            <a:srgbClr val="36A9E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grpSp>
        <p:nvGrpSpPr>
          <p:cNvPr id="23" name="Group 22">
            <a:extLst>
              <a:ext uri="{FF2B5EF4-FFF2-40B4-BE49-F238E27FC236}">
                <a16:creationId xmlns="" xmlns:a16="http://schemas.microsoft.com/office/drawing/2014/main" id="{52D4322F-9410-6140-80D5-9153300D8859}"/>
              </a:ext>
            </a:extLst>
          </p:cNvPr>
          <p:cNvGrpSpPr/>
          <p:nvPr/>
        </p:nvGrpSpPr>
        <p:grpSpPr>
          <a:xfrm>
            <a:off x="1731451" y="1446697"/>
            <a:ext cx="2267284" cy="2994504"/>
            <a:chOff x="1731450" y="1446697"/>
            <a:chExt cx="2683081" cy="3543666"/>
          </a:xfrm>
        </p:grpSpPr>
        <p:grpSp>
          <p:nvGrpSpPr>
            <p:cNvPr id="22" name="Group 21">
              <a:extLst>
                <a:ext uri="{FF2B5EF4-FFF2-40B4-BE49-F238E27FC236}">
                  <a16:creationId xmlns="" xmlns:a16="http://schemas.microsoft.com/office/drawing/2014/main" id="{6CA84212-EB38-324F-A211-B616EC222EBD}"/>
                </a:ext>
              </a:extLst>
            </p:cNvPr>
            <p:cNvGrpSpPr/>
            <p:nvPr/>
          </p:nvGrpSpPr>
          <p:grpSpPr>
            <a:xfrm>
              <a:off x="1731450" y="4457470"/>
              <a:ext cx="2683081" cy="532893"/>
              <a:chOff x="1731450" y="4457470"/>
              <a:chExt cx="2683081" cy="532893"/>
            </a:xfrm>
          </p:grpSpPr>
          <p:sp>
            <p:nvSpPr>
              <p:cNvPr id="7" name="Freeform 6">
                <a:extLst>
                  <a:ext uri="{FF2B5EF4-FFF2-40B4-BE49-F238E27FC236}">
                    <a16:creationId xmlns="" xmlns:a16="http://schemas.microsoft.com/office/drawing/2014/main" id="{F67B565D-997B-5A48-9EE1-CB9025D8F2C2}"/>
                  </a:ext>
                </a:extLst>
              </p:cNvPr>
              <p:cNvSpPr/>
              <p:nvPr/>
            </p:nvSpPr>
            <p:spPr>
              <a:xfrm>
                <a:off x="1731450" y="4478413"/>
                <a:ext cx="58176" cy="383962"/>
              </a:xfrm>
              <a:custGeom>
                <a:avLst/>
                <a:gdLst>
                  <a:gd name="connsiteX0" fmla="*/ 57594 w 58176"/>
                  <a:gd name="connsiteY0" fmla="*/ 8726 h 383962"/>
                  <a:gd name="connsiteX1" fmla="*/ 57594 w 58176"/>
                  <a:gd name="connsiteY1" fmla="*/ 384544 h 383962"/>
                  <a:gd name="connsiteX2" fmla="*/ 8726 w 58176"/>
                  <a:gd name="connsiteY2" fmla="*/ 384544 h 383962"/>
                  <a:gd name="connsiteX3" fmla="*/ 8726 w 58176"/>
                  <a:gd name="connsiteY3" fmla="*/ 8726 h 383962"/>
                  <a:gd name="connsiteX4" fmla="*/ 57594 w 58176"/>
                  <a:gd name="connsiteY4" fmla="*/ 8726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8176" h="383962">
                    <a:moveTo>
                      <a:pt x="57594" y="8726"/>
                    </a:moveTo>
                    <a:lnTo>
                      <a:pt x="57594" y="384544"/>
                    </a:lnTo>
                    <a:lnTo>
                      <a:pt x="8726" y="384544"/>
                    </a:lnTo>
                    <a:lnTo>
                      <a:pt x="8726" y="8726"/>
                    </a:lnTo>
                    <a:lnTo>
                      <a:pt x="57594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="" xmlns:a16="http://schemas.microsoft.com/office/drawing/2014/main" id="{7AA1ACD7-37F3-BC42-A9B1-E90E64ECB781}"/>
                  </a:ext>
                </a:extLst>
              </p:cNvPr>
              <p:cNvSpPr/>
              <p:nvPr/>
            </p:nvSpPr>
            <p:spPr>
              <a:xfrm>
                <a:off x="1822204" y="4479577"/>
                <a:ext cx="290880" cy="383962"/>
              </a:xfrm>
              <a:custGeom>
                <a:avLst/>
                <a:gdLst>
                  <a:gd name="connsiteX0" fmla="*/ 122752 w 290880"/>
                  <a:gd name="connsiteY0" fmla="*/ 49450 h 383962"/>
                  <a:gd name="connsiteX1" fmla="*/ 8726 w 290880"/>
                  <a:gd name="connsiteY1" fmla="*/ 49450 h 383962"/>
                  <a:gd name="connsiteX2" fmla="*/ 8726 w 290880"/>
                  <a:gd name="connsiteY2" fmla="*/ 8726 h 383962"/>
                  <a:gd name="connsiteX3" fmla="*/ 286808 w 290880"/>
                  <a:gd name="connsiteY3" fmla="*/ 8726 h 383962"/>
                  <a:gd name="connsiteX4" fmla="*/ 286808 w 290880"/>
                  <a:gd name="connsiteY4" fmla="*/ 49450 h 383962"/>
                  <a:gd name="connsiteX5" fmla="*/ 171619 w 290880"/>
                  <a:gd name="connsiteY5" fmla="*/ 49450 h 383962"/>
                  <a:gd name="connsiteX6" fmla="*/ 171619 w 290880"/>
                  <a:gd name="connsiteY6" fmla="*/ 383381 h 383962"/>
                  <a:gd name="connsiteX7" fmla="*/ 122752 w 290880"/>
                  <a:gd name="connsiteY7" fmla="*/ 383381 h 383962"/>
                  <a:gd name="connsiteX8" fmla="*/ 122752 w 290880"/>
                  <a:gd name="connsiteY8" fmla="*/ 49450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90880" h="383962">
                    <a:moveTo>
                      <a:pt x="122752" y="49450"/>
                    </a:moveTo>
                    <a:lnTo>
                      <a:pt x="8726" y="49450"/>
                    </a:lnTo>
                    <a:lnTo>
                      <a:pt x="8726" y="8726"/>
                    </a:lnTo>
                    <a:lnTo>
                      <a:pt x="286808" y="8726"/>
                    </a:lnTo>
                    <a:lnTo>
                      <a:pt x="286808" y="49450"/>
                    </a:lnTo>
                    <a:lnTo>
                      <a:pt x="171619" y="49450"/>
                    </a:lnTo>
                    <a:lnTo>
                      <a:pt x="171619" y="383381"/>
                    </a:lnTo>
                    <a:lnTo>
                      <a:pt x="122752" y="383381"/>
                    </a:lnTo>
                    <a:lnTo>
                      <a:pt x="122752" y="49450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="" xmlns:a16="http://schemas.microsoft.com/office/drawing/2014/main" id="{1327128A-BACE-BE40-88EB-BAD7B8F1810F}"/>
                  </a:ext>
                </a:extLst>
              </p:cNvPr>
              <p:cNvSpPr/>
              <p:nvPr/>
            </p:nvSpPr>
            <p:spPr>
              <a:xfrm>
                <a:off x="2087487" y="4685520"/>
                <a:ext cx="151258" cy="46541"/>
              </a:xfrm>
              <a:custGeom>
                <a:avLst/>
                <a:gdLst>
                  <a:gd name="connsiteX0" fmla="*/ 146022 w 151257"/>
                  <a:gd name="connsiteY0" fmla="*/ 8726 h 46540"/>
                  <a:gd name="connsiteX1" fmla="*/ 146022 w 151257"/>
                  <a:gd name="connsiteY1" fmla="*/ 44795 h 46540"/>
                  <a:gd name="connsiteX2" fmla="*/ 8726 w 151257"/>
                  <a:gd name="connsiteY2" fmla="*/ 44795 h 46540"/>
                  <a:gd name="connsiteX3" fmla="*/ 8726 w 151257"/>
                  <a:gd name="connsiteY3" fmla="*/ 8726 h 46540"/>
                  <a:gd name="connsiteX4" fmla="*/ 146022 w 151257"/>
                  <a:gd name="connsiteY4" fmla="*/ 8726 h 465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1257" h="46540">
                    <a:moveTo>
                      <a:pt x="146022" y="8726"/>
                    </a:moveTo>
                    <a:lnTo>
                      <a:pt x="146022" y="44795"/>
                    </a:lnTo>
                    <a:lnTo>
                      <a:pt x="8726" y="44795"/>
                    </a:lnTo>
                    <a:lnTo>
                      <a:pt x="8726" y="8726"/>
                    </a:lnTo>
                    <a:lnTo>
                      <a:pt x="146022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="" xmlns:a16="http://schemas.microsoft.com/office/drawing/2014/main" id="{CDC369D1-E4CD-264E-837C-13EA0D28E756}"/>
                  </a:ext>
                </a:extLst>
              </p:cNvPr>
              <p:cNvSpPr/>
              <p:nvPr/>
            </p:nvSpPr>
            <p:spPr>
              <a:xfrm>
                <a:off x="2252707" y="4477250"/>
                <a:ext cx="325786" cy="383962"/>
              </a:xfrm>
              <a:custGeom>
                <a:avLst/>
                <a:gdLst>
                  <a:gd name="connsiteX0" fmla="*/ 98318 w 325786"/>
                  <a:gd name="connsiteY0" fmla="*/ 267028 h 383962"/>
                  <a:gd name="connsiteX1" fmla="*/ 58758 w 325786"/>
                  <a:gd name="connsiteY1" fmla="*/ 384544 h 383962"/>
                  <a:gd name="connsiteX2" fmla="*/ 8726 w 325786"/>
                  <a:gd name="connsiteY2" fmla="*/ 384544 h 383962"/>
                  <a:gd name="connsiteX3" fmla="*/ 136714 w 325786"/>
                  <a:gd name="connsiteY3" fmla="*/ 8726 h 383962"/>
                  <a:gd name="connsiteX4" fmla="*/ 194890 w 325786"/>
                  <a:gd name="connsiteY4" fmla="*/ 8726 h 383962"/>
                  <a:gd name="connsiteX5" fmla="*/ 322877 w 325786"/>
                  <a:gd name="connsiteY5" fmla="*/ 384544 h 383962"/>
                  <a:gd name="connsiteX6" fmla="*/ 270519 w 325786"/>
                  <a:gd name="connsiteY6" fmla="*/ 384544 h 383962"/>
                  <a:gd name="connsiteX7" fmla="*/ 232123 w 325786"/>
                  <a:gd name="connsiteY7" fmla="*/ 267028 h 383962"/>
                  <a:gd name="connsiteX8" fmla="*/ 98318 w 325786"/>
                  <a:gd name="connsiteY8" fmla="*/ 267028 h 383962"/>
                  <a:gd name="connsiteX9" fmla="*/ 221651 w 325786"/>
                  <a:gd name="connsiteY9" fmla="*/ 229796 h 383962"/>
                  <a:gd name="connsiteX10" fmla="*/ 184418 w 325786"/>
                  <a:gd name="connsiteY10" fmla="*/ 121588 h 383962"/>
                  <a:gd name="connsiteX11" fmla="*/ 164638 w 325786"/>
                  <a:gd name="connsiteY11" fmla="*/ 52940 h 383962"/>
                  <a:gd name="connsiteX12" fmla="*/ 163475 w 325786"/>
                  <a:gd name="connsiteY12" fmla="*/ 52940 h 383962"/>
                  <a:gd name="connsiteX13" fmla="*/ 144858 w 325786"/>
                  <a:gd name="connsiteY13" fmla="*/ 120425 h 383962"/>
                  <a:gd name="connsiteX14" fmla="*/ 107626 w 325786"/>
                  <a:gd name="connsiteY14" fmla="*/ 228632 h 383962"/>
                  <a:gd name="connsiteX15" fmla="*/ 221651 w 325786"/>
                  <a:gd name="connsiteY15" fmla="*/ 228632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25786" h="383962">
                    <a:moveTo>
                      <a:pt x="98318" y="267028"/>
                    </a:moveTo>
                    <a:lnTo>
                      <a:pt x="58758" y="384544"/>
                    </a:lnTo>
                    <a:lnTo>
                      <a:pt x="8726" y="384544"/>
                    </a:lnTo>
                    <a:lnTo>
                      <a:pt x="136714" y="8726"/>
                    </a:lnTo>
                    <a:lnTo>
                      <a:pt x="194890" y="8726"/>
                    </a:lnTo>
                    <a:lnTo>
                      <a:pt x="322877" y="384544"/>
                    </a:lnTo>
                    <a:lnTo>
                      <a:pt x="270519" y="384544"/>
                    </a:lnTo>
                    <a:lnTo>
                      <a:pt x="232123" y="267028"/>
                    </a:lnTo>
                    <a:lnTo>
                      <a:pt x="98318" y="267028"/>
                    </a:lnTo>
                    <a:close/>
                    <a:moveTo>
                      <a:pt x="221651" y="229796"/>
                    </a:moveTo>
                    <a:lnTo>
                      <a:pt x="184418" y="121588"/>
                    </a:lnTo>
                    <a:cubicBezTo>
                      <a:pt x="176274" y="97154"/>
                      <a:pt x="170456" y="75047"/>
                      <a:pt x="164638" y="52940"/>
                    </a:cubicBezTo>
                    <a:lnTo>
                      <a:pt x="163475" y="52940"/>
                    </a:lnTo>
                    <a:cubicBezTo>
                      <a:pt x="157657" y="75047"/>
                      <a:pt x="151840" y="98318"/>
                      <a:pt x="144858" y="120425"/>
                    </a:cubicBezTo>
                    <a:lnTo>
                      <a:pt x="107626" y="228632"/>
                    </a:lnTo>
                    <a:lnTo>
                      <a:pt x="221651" y="228632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="" xmlns:a16="http://schemas.microsoft.com/office/drawing/2014/main" id="{AD64B659-292C-6344-A0A8-CDE0CCA39360}"/>
                  </a:ext>
                </a:extLst>
              </p:cNvPr>
              <p:cNvSpPr/>
              <p:nvPr/>
            </p:nvSpPr>
            <p:spPr>
              <a:xfrm>
                <a:off x="2594783" y="4578476"/>
                <a:ext cx="221069" cy="290880"/>
              </a:xfrm>
              <a:custGeom>
                <a:avLst/>
                <a:gdLst>
                  <a:gd name="connsiteX0" fmla="*/ 220487 w 221069"/>
                  <a:gd name="connsiteY0" fmla="*/ 274009 h 290880"/>
                  <a:gd name="connsiteX1" fmla="*/ 142531 w 221069"/>
                  <a:gd name="connsiteY1" fmla="*/ 289135 h 290880"/>
                  <a:gd name="connsiteX2" fmla="*/ 8726 w 221069"/>
                  <a:gd name="connsiteY2" fmla="*/ 151839 h 290880"/>
                  <a:gd name="connsiteX3" fmla="*/ 153003 w 221069"/>
                  <a:gd name="connsiteY3" fmla="*/ 8726 h 290880"/>
                  <a:gd name="connsiteX4" fmla="*/ 220487 w 221069"/>
                  <a:gd name="connsiteY4" fmla="*/ 22689 h 290880"/>
                  <a:gd name="connsiteX5" fmla="*/ 208852 w 221069"/>
                  <a:gd name="connsiteY5" fmla="*/ 61085 h 290880"/>
                  <a:gd name="connsiteX6" fmla="*/ 151840 w 221069"/>
                  <a:gd name="connsiteY6" fmla="*/ 48286 h 290880"/>
                  <a:gd name="connsiteX7" fmla="*/ 56431 w 221069"/>
                  <a:gd name="connsiteY7" fmla="*/ 150676 h 290880"/>
                  <a:gd name="connsiteX8" fmla="*/ 149513 w 221069"/>
                  <a:gd name="connsiteY8" fmla="*/ 251902 h 290880"/>
                  <a:gd name="connsiteX9" fmla="*/ 210016 w 221069"/>
                  <a:gd name="connsiteY9" fmla="*/ 239104 h 290880"/>
                  <a:gd name="connsiteX10" fmla="*/ 220487 w 221069"/>
                  <a:gd name="connsiteY10" fmla="*/ 274009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21069" h="290880">
                    <a:moveTo>
                      <a:pt x="220487" y="274009"/>
                    </a:moveTo>
                    <a:cubicBezTo>
                      <a:pt x="207689" y="280990"/>
                      <a:pt x="179764" y="289135"/>
                      <a:pt x="142531" y="289135"/>
                    </a:cubicBezTo>
                    <a:cubicBezTo>
                      <a:pt x="61085" y="289135"/>
                      <a:pt x="8726" y="234450"/>
                      <a:pt x="8726" y="151839"/>
                    </a:cubicBezTo>
                    <a:cubicBezTo>
                      <a:pt x="8726" y="69230"/>
                      <a:pt x="65739" y="8726"/>
                      <a:pt x="153003" y="8726"/>
                    </a:cubicBezTo>
                    <a:cubicBezTo>
                      <a:pt x="182091" y="8726"/>
                      <a:pt x="207689" y="15708"/>
                      <a:pt x="220487" y="22689"/>
                    </a:cubicBezTo>
                    <a:lnTo>
                      <a:pt x="208852" y="61085"/>
                    </a:lnTo>
                    <a:cubicBezTo>
                      <a:pt x="197217" y="54104"/>
                      <a:pt x="178601" y="48286"/>
                      <a:pt x="151840" y="48286"/>
                    </a:cubicBezTo>
                    <a:cubicBezTo>
                      <a:pt x="90173" y="48286"/>
                      <a:pt x="56431" y="93663"/>
                      <a:pt x="56431" y="150676"/>
                    </a:cubicBezTo>
                    <a:cubicBezTo>
                      <a:pt x="56431" y="213506"/>
                      <a:pt x="95991" y="251902"/>
                      <a:pt x="149513" y="251902"/>
                    </a:cubicBezTo>
                    <a:cubicBezTo>
                      <a:pt x="177437" y="251902"/>
                      <a:pt x="196054" y="244921"/>
                      <a:pt x="210016" y="239104"/>
                    </a:cubicBezTo>
                    <a:lnTo>
                      <a:pt x="220487" y="274009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="" xmlns:a16="http://schemas.microsoft.com/office/drawing/2014/main" id="{670EFE73-5E7A-504B-AAB5-652E9D7C567B}"/>
                  </a:ext>
                </a:extLst>
              </p:cNvPr>
              <p:cNvSpPr/>
              <p:nvPr/>
            </p:nvSpPr>
            <p:spPr>
              <a:xfrm>
                <a:off x="2843776" y="4576149"/>
                <a:ext cx="221069" cy="290880"/>
              </a:xfrm>
              <a:custGeom>
                <a:avLst/>
                <a:gdLst>
                  <a:gd name="connsiteX0" fmla="*/ 178601 w 221069"/>
                  <a:gd name="connsiteY0" fmla="*/ 286808 h 290880"/>
                  <a:gd name="connsiteX1" fmla="*/ 175110 w 221069"/>
                  <a:gd name="connsiteY1" fmla="*/ 253066 h 290880"/>
                  <a:gd name="connsiteX2" fmla="*/ 173947 w 221069"/>
                  <a:gd name="connsiteY2" fmla="*/ 253066 h 290880"/>
                  <a:gd name="connsiteX3" fmla="*/ 91336 w 221069"/>
                  <a:gd name="connsiteY3" fmla="*/ 292626 h 290880"/>
                  <a:gd name="connsiteX4" fmla="*/ 8726 w 221069"/>
                  <a:gd name="connsiteY4" fmla="*/ 214670 h 290880"/>
                  <a:gd name="connsiteX5" fmla="*/ 170456 w 221069"/>
                  <a:gd name="connsiteY5" fmla="*/ 114607 h 290880"/>
                  <a:gd name="connsiteX6" fmla="*/ 170456 w 221069"/>
                  <a:gd name="connsiteY6" fmla="*/ 108789 h 290880"/>
                  <a:gd name="connsiteX7" fmla="*/ 108789 w 221069"/>
                  <a:gd name="connsiteY7" fmla="*/ 45959 h 290880"/>
                  <a:gd name="connsiteX8" fmla="*/ 38978 w 221069"/>
                  <a:gd name="connsiteY8" fmla="*/ 65739 h 290880"/>
                  <a:gd name="connsiteX9" fmla="*/ 27343 w 221069"/>
                  <a:gd name="connsiteY9" fmla="*/ 33160 h 290880"/>
                  <a:gd name="connsiteX10" fmla="*/ 115770 w 221069"/>
                  <a:gd name="connsiteY10" fmla="*/ 8726 h 290880"/>
                  <a:gd name="connsiteX11" fmla="*/ 218160 w 221069"/>
                  <a:gd name="connsiteY11" fmla="*/ 119261 h 290880"/>
                  <a:gd name="connsiteX12" fmla="*/ 218160 w 221069"/>
                  <a:gd name="connsiteY12" fmla="*/ 220488 h 290880"/>
                  <a:gd name="connsiteX13" fmla="*/ 222814 w 221069"/>
                  <a:gd name="connsiteY13" fmla="*/ 284481 h 290880"/>
                  <a:gd name="connsiteX14" fmla="*/ 178601 w 221069"/>
                  <a:gd name="connsiteY14" fmla="*/ 284481 h 290880"/>
                  <a:gd name="connsiteX15" fmla="*/ 170456 w 221069"/>
                  <a:gd name="connsiteY15" fmla="*/ 149513 h 290880"/>
                  <a:gd name="connsiteX16" fmla="*/ 56431 w 221069"/>
                  <a:gd name="connsiteY16" fmla="*/ 210016 h 290880"/>
                  <a:gd name="connsiteX17" fmla="*/ 102972 w 221069"/>
                  <a:gd name="connsiteY17" fmla="*/ 256557 h 290880"/>
                  <a:gd name="connsiteX18" fmla="*/ 168129 w 221069"/>
                  <a:gd name="connsiteY18" fmla="*/ 211179 h 290880"/>
                  <a:gd name="connsiteX19" fmla="*/ 170456 w 221069"/>
                  <a:gd name="connsiteY19" fmla="*/ 196053 h 290880"/>
                  <a:gd name="connsiteX20" fmla="*/ 170456 w 221069"/>
                  <a:gd name="connsiteY20" fmla="*/ 149513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21069" h="290880">
                    <a:moveTo>
                      <a:pt x="178601" y="286808"/>
                    </a:moveTo>
                    <a:lnTo>
                      <a:pt x="175110" y="253066"/>
                    </a:lnTo>
                    <a:lnTo>
                      <a:pt x="173947" y="253066"/>
                    </a:lnTo>
                    <a:cubicBezTo>
                      <a:pt x="158821" y="274010"/>
                      <a:pt x="129733" y="292626"/>
                      <a:pt x="91336" y="292626"/>
                    </a:cubicBezTo>
                    <a:cubicBezTo>
                      <a:pt x="36651" y="292626"/>
                      <a:pt x="8726" y="254230"/>
                      <a:pt x="8726" y="214670"/>
                    </a:cubicBezTo>
                    <a:cubicBezTo>
                      <a:pt x="8726" y="149513"/>
                      <a:pt x="66903" y="113443"/>
                      <a:pt x="170456" y="114607"/>
                    </a:cubicBezTo>
                    <a:lnTo>
                      <a:pt x="170456" y="108789"/>
                    </a:lnTo>
                    <a:cubicBezTo>
                      <a:pt x="170456" y="86683"/>
                      <a:pt x="164638" y="45959"/>
                      <a:pt x="108789" y="45959"/>
                    </a:cubicBezTo>
                    <a:cubicBezTo>
                      <a:pt x="83192" y="45959"/>
                      <a:pt x="57594" y="54104"/>
                      <a:pt x="38978" y="65739"/>
                    </a:cubicBezTo>
                    <a:lnTo>
                      <a:pt x="27343" y="33160"/>
                    </a:lnTo>
                    <a:cubicBezTo>
                      <a:pt x="49450" y="19198"/>
                      <a:pt x="82028" y="8726"/>
                      <a:pt x="115770" y="8726"/>
                    </a:cubicBezTo>
                    <a:cubicBezTo>
                      <a:pt x="198381" y="8726"/>
                      <a:pt x="218160" y="64576"/>
                      <a:pt x="218160" y="119261"/>
                    </a:cubicBezTo>
                    <a:lnTo>
                      <a:pt x="218160" y="220488"/>
                    </a:lnTo>
                    <a:cubicBezTo>
                      <a:pt x="218160" y="243758"/>
                      <a:pt x="219324" y="267028"/>
                      <a:pt x="222814" y="284481"/>
                    </a:cubicBezTo>
                    <a:lnTo>
                      <a:pt x="178601" y="284481"/>
                    </a:lnTo>
                    <a:close/>
                    <a:moveTo>
                      <a:pt x="170456" y="149513"/>
                    </a:moveTo>
                    <a:cubicBezTo>
                      <a:pt x="116934" y="148349"/>
                      <a:pt x="56431" y="157657"/>
                      <a:pt x="56431" y="210016"/>
                    </a:cubicBezTo>
                    <a:cubicBezTo>
                      <a:pt x="56431" y="241431"/>
                      <a:pt x="77374" y="256557"/>
                      <a:pt x="102972" y="256557"/>
                    </a:cubicBezTo>
                    <a:cubicBezTo>
                      <a:pt x="137877" y="256557"/>
                      <a:pt x="159984" y="234450"/>
                      <a:pt x="168129" y="211179"/>
                    </a:cubicBezTo>
                    <a:cubicBezTo>
                      <a:pt x="169292" y="206525"/>
                      <a:pt x="170456" y="200708"/>
                      <a:pt x="170456" y="196053"/>
                    </a:cubicBezTo>
                    <a:lnTo>
                      <a:pt x="170456" y="149513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="" xmlns:a16="http://schemas.microsoft.com/office/drawing/2014/main" id="{AFCCAD3E-FD46-6A4F-8631-86894650B60D}"/>
                  </a:ext>
                </a:extLst>
              </p:cNvPr>
              <p:cNvSpPr/>
              <p:nvPr/>
            </p:nvSpPr>
            <p:spPr>
              <a:xfrm>
                <a:off x="3112550" y="4457470"/>
                <a:ext cx="267610" cy="418868"/>
              </a:xfrm>
              <a:custGeom>
                <a:avLst/>
                <a:gdLst>
                  <a:gd name="connsiteX0" fmla="*/ 261211 w 267610"/>
                  <a:gd name="connsiteY0" fmla="*/ 9890 h 418867"/>
                  <a:gd name="connsiteX1" fmla="*/ 261211 w 267610"/>
                  <a:gd name="connsiteY1" fmla="*/ 335676 h 418867"/>
                  <a:gd name="connsiteX2" fmla="*/ 263538 w 267610"/>
                  <a:gd name="connsiteY2" fmla="*/ 405487 h 418867"/>
                  <a:gd name="connsiteX3" fmla="*/ 219324 w 267610"/>
                  <a:gd name="connsiteY3" fmla="*/ 405487 h 418867"/>
                  <a:gd name="connsiteX4" fmla="*/ 216997 w 267610"/>
                  <a:gd name="connsiteY4" fmla="*/ 358947 h 418867"/>
                  <a:gd name="connsiteX5" fmla="*/ 215833 w 267610"/>
                  <a:gd name="connsiteY5" fmla="*/ 358947 h 418867"/>
                  <a:gd name="connsiteX6" fmla="*/ 123915 w 267610"/>
                  <a:gd name="connsiteY6" fmla="*/ 411305 h 418867"/>
                  <a:gd name="connsiteX7" fmla="*/ 8726 w 267610"/>
                  <a:gd name="connsiteY7" fmla="*/ 274009 h 418867"/>
                  <a:gd name="connsiteX8" fmla="*/ 129733 w 267610"/>
                  <a:gd name="connsiteY8" fmla="*/ 128569 h 418867"/>
                  <a:gd name="connsiteX9" fmla="*/ 211179 w 267610"/>
                  <a:gd name="connsiteY9" fmla="*/ 169292 h 418867"/>
                  <a:gd name="connsiteX10" fmla="*/ 212343 w 267610"/>
                  <a:gd name="connsiteY10" fmla="*/ 169292 h 418867"/>
                  <a:gd name="connsiteX11" fmla="*/ 212343 w 267610"/>
                  <a:gd name="connsiteY11" fmla="*/ 8726 h 418867"/>
                  <a:gd name="connsiteX12" fmla="*/ 261211 w 267610"/>
                  <a:gd name="connsiteY12" fmla="*/ 8726 h 418867"/>
                  <a:gd name="connsiteX13" fmla="*/ 212343 w 267610"/>
                  <a:gd name="connsiteY13" fmla="*/ 244921 h 418867"/>
                  <a:gd name="connsiteX14" fmla="*/ 210016 w 267610"/>
                  <a:gd name="connsiteY14" fmla="*/ 223978 h 418867"/>
                  <a:gd name="connsiteX15" fmla="*/ 139041 w 267610"/>
                  <a:gd name="connsiteY15" fmla="*/ 166965 h 418867"/>
                  <a:gd name="connsiteX16" fmla="*/ 58758 w 267610"/>
                  <a:gd name="connsiteY16" fmla="*/ 271682 h 418867"/>
                  <a:gd name="connsiteX17" fmla="*/ 137877 w 267610"/>
                  <a:gd name="connsiteY17" fmla="*/ 371745 h 418867"/>
                  <a:gd name="connsiteX18" fmla="*/ 210016 w 267610"/>
                  <a:gd name="connsiteY18" fmla="*/ 313569 h 418867"/>
                  <a:gd name="connsiteX19" fmla="*/ 212343 w 267610"/>
                  <a:gd name="connsiteY19" fmla="*/ 292626 h 418867"/>
                  <a:gd name="connsiteX20" fmla="*/ 212343 w 267610"/>
                  <a:gd name="connsiteY20" fmla="*/ 244921 h 418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67610" h="418867">
                    <a:moveTo>
                      <a:pt x="261211" y="9890"/>
                    </a:moveTo>
                    <a:lnTo>
                      <a:pt x="261211" y="335676"/>
                    </a:lnTo>
                    <a:cubicBezTo>
                      <a:pt x="261211" y="360110"/>
                      <a:pt x="261211" y="386871"/>
                      <a:pt x="263538" y="405487"/>
                    </a:cubicBezTo>
                    <a:lnTo>
                      <a:pt x="219324" y="405487"/>
                    </a:lnTo>
                    <a:lnTo>
                      <a:pt x="216997" y="358947"/>
                    </a:lnTo>
                    <a:lnTo>
                      <a:pt x="215833" y="358947"/>
                    </a:lnTo>
                    <a:cubicBezTo>
                      <a:pt x="200708" y="389198"/>
                      <a:pt x="168129" y="411305"/>
                      <a:pt x="123915" y="411305"/>
                    </a:cubicBezTo>
                    <a:cubicBezTo>
                      <a:pt x="58758" y="411305"/>
                      <a:pt x="8726" y="356619"/>
                      <a:pt x="8726" y="274009"/>
                    </a:cubicBezTo>
                    <a:cubicBezTo>
                      <a:pt x="8726" y="184418"/>
                      <a:pt x="63412" y="128569"/>
                      <a:pt x="129733" y="128569"/>
                    </a:cubicBezTo>
                    <a:cubicBezTo>
                      <a:pt x="170456" y="128569"/>
                      <a:pt x="198381" y="148349"/>
                      <a:pt x="211179" y="169292"/>
                    </a:cubicBezTo>
                    <a:lnTo>
                      <a:pt x="212343" y="169292"/>
                    </a:lnTo>
                    <a:lnTo>
                      <a:pt x="212343" y="8726"/>
                    </a:lnTo>
                    <a:lnTo>
                      <a:pt x="261211" y="8726"/>
                    </a:lnTo>
                    <a:close/>
                    <a:moveTo>
                      <a:pt x="212343" y="244921"/>
                    </a:moveTo>
                    <a:cubicBezTo>
                      <a:pt x="212343" y="239104"/>
                      <a:pt x="212343" y="230959"/>
                      <a:pt x="210016" y="223978"/>
                    </a:cubicBezTo>
                    <a:cubicBezTo>
                      <a:pt x="203035" y="192563"/>
                      <a:pt x="176274" y="166965"/>
                      <a:pt x="139041" y="166965"/>
                    </a:cubicBezTo>
                    <a:cubicBezTo>
                      <a:pt x="87846" y="166965"/>
                      <a:pt x="58758" y="211179"/>
                      <a:pt x="58758" y="271682"/>
                    </a:cubicBezTo>
                    <a:cubicBezTo>
                      <a:pt x="58758" y="326368"/>
                      <a:pt x="85519" y="371745"/>
                      <a:pt x="137877" y="371745"/>
                    </a:cubicBezTo>
                    <a:cubicBezTo>
                      <a:pt x="170456" y="371745"/>
                      <a:pt x="200708" y="349638"/>
                      <a:pt x="210016" y="313569"/>
                    </a:cubicBezTo>
                    <a:cubicBezTo>
                      <a:pt x="211179" y="306588"/>
                      <a:pt x="212343" y="299607"/>
                      <a:pt x="212343" y="292626"/>
                    </a:cubicBezTo>
                    <a:lnTo>
                      <a:pt x="212343" y="244921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="" xmlns:a16="http://schemas.microsoft.com/office/drawing/2014/main" id="{93DF86DF-9FED-E943-AAE1-C0B1BDC95732}"/>
                  </a:ext>
                </a:extLst>
              </p:cNvPr>
              <p:cNvSpPr/>
              <p:nvPr/>
            </p:nvSpPr>
            <p:spPr>
              <a:xfrm>
                <a:off x="3426701" y="4577313"/>
                <a:ext cx="255975" cy="290880"/>
              </a:xfrm>
              <a:custGeom>
                <a:avLst/>
                <a:gdLst>
                  <a:gd name="connsiteX0" fmla="*/ 55267 w 255974"/>
                  <a:gd name="connsiteY0" fmla="*/ 159984 h 290880"/>
                  <a:gd name="connsiteX1" fmla="*/ 148349 w 255974"/>
                  <a:gd name="connsiteY1" fmla="*/ 253066 h 290880"/>
                  <a:gd name="connsiteX2" fmla="*/ 222815 w 255974"/>
                  <a:gd name="connsiteY2" fmla="*/ 239104 h 290880"/>
                  <a:gd name="connsiteX3" fmla="*/ 230959 w 255974"/>
                  <a:gd name="connsiteY3" fmla="*/ 274010 h 290880"/>
                  <a:gd name="connsiteX4" fmla="*/ 141368 w 255974"/>
                  <a:gd name="connsiteY4" fmla="*/ 290299 h 290880"/>
                  <a:gd name="connsiteX5" fmla="*/ 8726 w 255974"/>
                  <a:gd name="connsiteY5" fmla="*/ 154167 h 290880"/>
                  <a:gd name="connsiteX6" fmla="*/ 135550 w 255974"/>
                  <a:gd name="connsiteY6" fmla="*/ 8726 h 290880"/>
                  <a:gd name="connsiteX7" fmla="*/ 247248 w 255974"/>
                  <a:gd name="connsiteY7" fmla="*/ 135550 h 290880"/>
                  <a:gd name="connsiteX8" fmla="*/ 246085 w 255974"/>
                  <a:gd name="connsiteY8" fmla="*/ 158821 h 290880"/>
                  <a:gd name="connsiteX9" fmla="*/ 55267 w 255974"/>
                  <a:gd name="connsiteY9" fmla="*/ 158821 h 290880"/>
                  <a:gd name="connsiteX10" fmla="*/ 199544 w 255974"/>
                  <a:gd name="connsiteY10" fmla="*/ 123915 h 290880"/>
                  <a:gd name="connsiteX11" fmla="*/ 132060 w 255974"/>
                  <a:gd name="connsiteY11" fmla="*/ 44796 h 290880"/>
                  <a:gd name="connsiteX12" fmla="*/ 56431 w 255974"/>
                  <a:gd name="connsiteY12" fmla="*/ 123915 h 290880"/>
                  <a:gd name="connsiteX13" fmla="*/ 199544 w 255974"/>
                  <a:gd name="connsiteY13" fmla="*/ 123915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55974" h="290880">
                    <a:moveTo>
                      <a:pt x="55267" y="159984"/>
                    </a:moveTo>
                    <a:cubicBezTo>
                      <a:pt x="56431" y="226305"/>
                      <a:pt x="98318" y="253066"/>
                      <a:pt x="148349" y="253066"/>
                    </a:cubicBezTo>
                    <a:cubicBezTo>
                      <a:pt x="183255" y="253066"/>
                      <a:pt x="204198" y="247248"/>
                      <a:pt x="222815" y="239104"/>
                    </a:cubicBezTo>
                    <a:lnTo>
                      <a:pt x="230959" y="274010"/>
                    </a:lnTo>
                    <a:cubicBezTo>
                      <a:pt x="213506" y="282154"/>
                      <a:pt x="184418" y="290299"/>
                      <a:pt x="141368" y="290299"/>
                    </a:cubicBezTo>
                    <a:cubicBezTo>
                      <a:pt x="58758" y="290299"/>
                      <a:pt x="8726" y="235613"/>
                      <a:pt x="8726" y="154167"/>
                    </a:cubicBezTo>
                    <a:cubicBezTo>
                      <a:pt x="8726" y="72720"/>
                      <a:pt x="56431" y="8726"/>
                      <a:pt x="135550" y="8726"/>
                    </a:cubicBezTo>
                    <a:cubicBezTo>
                      <a:pt x="223978" y="8726"/>
                      <a:pt x="247248" y="86683"/>
                      <a:pt x="247248" y="135550"/>
                    </a:cubicBezTo>
                    <a:cubicBezTo>
                      <a:pt x="247248" y="146022"/>
                      <a:pt x="246085" y="153003"/>
                      <a:pt x="246085" y="158821"/>
                    </a:cubicBezTo>
                    <a:lnTo>
                      <a:pt x="55267" y="158821"/>
                    </a:lnTo>
                    <a:close/>
                    <a:moveTo>
                      <a:pt x="199544" y="123915"/>
                    </a:moveTo>
                    <a:cubicBezTo>
                      <a:pt x="200708" y="92500"/>
                      <a:pt x="186745" y="44796"/>
                      <a:pt x="132060" y="44796"/>
                    </a:cubicBezTo>
                    <a:cubicBezTo>
                      <a:pt x="82028" y="44796"/>
                      <a:pt x="61085" y="90173"/>
                      <a:pt x="56431" y="123915"/>
                    </a:cubicBezTo>
                    <a:lnTo>
                      <a:pt x="199544" y="123915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5" name="Freeform 14">
                <a:extLst>
                  <a:ext uri="{FF2B5EF4-FFF2-40B4-BE49-F238E27FC236}">
                    <a16:creationId xmlns="" xmlns:a16="http://schemas.microsoft.com/office/drawing/2014/main" id="{8C769F4E-684D-1045-A9B9-0605E3852226}"/>
                  </a:ext>
                </a:extLst>
              </p:cNvPr>
              <p:cNvSpPr/>
              <p:nvPr/>
            </p:nvSpPr>
            <p:spPr>
              <a:xfrm>
                <a:off x="3723399" y="4577313"/>
                <a:ext cx="395597" cy="290880"/>
              </a:xfrm>
              <a:custGeom>
                <a:avLst/>
                <a:gdLst>
                  <a:gd name="connsiteX0" fmla="*/ 11053 w 395597"/>
                  <a:gd name="connsiteY0" fmla="*/ 89009 h 290880"/>
                  <a:gd name="connsiteX1" fmla="*/ 8726 w 395597"/>
                  <a:gd name="connsiteY1" fmla="*/ 15708 h 290880"/>
                  <a:gd name="connsiteX2" fmla="*/ 51777 w 395597"/>
                  <a:gd name="connsiteY2" fmla="*/ 15708 h 290880"/>
                  <a:gd name="connsiteX3" fmla="*/ 54104 w 395597"/>
                  <a:gd name="connsiteY3" fmla="*/ 58758 h 290880"/>
                  <a:gd name="connsiteX4" fmla="*/ 55267 w 395597"/>
                  <a:gd name="connsiteY4" fmla="*/ 58758 h 290880"/>
                  <a:gd name="connsiteX5" fmla="*/ 140204 w 395597"/>
                  <a:gd name="connsiteY5" fmla="*/ 8726 h 290880"/>
                  <a:gd name="connsiteX6" fmla="*/ 216997 w 395597"/>
                  <a:gd name="connsiteY6" fmla="*/ 62248 h 290880"/>
                  <a:gd name="connsiteX7" fmla="*/ 218160 w 395597"/>
                  <a:gd name="connsiteY7" fmla="*/ 62248 h 290880"/>
                  <a:gd name="connsiteX8" fmla="*/ 248412 w 395597"/>
                  <a:gd name="connsiteY8" fmla="*/ 27343 h 290880"/>
                  <a:gd name="connsiteX9" fmla="*/ 307752 w 395597"/>
                  <a:gd name="connsiteY9" fmla="*/ 8726 h 290880"/>
                  <a:gd name="connsiteX10" fmla="*/ 396179 w 395597"/>
                  <a:gd name="connsiteY10" fmla="*/ 126242 h 290880"/>
                  <a:gd name="connsiteX11" fmla="*/ 396179 w 395597"/>
                  <a:gd name="connsiteY11" fmla="*/ 284481 h 290880"/>
                  <a:gd name="connsiteX12" fmla="*/ 348475 w 395597"/>
                  <a:gd name="connsiteY12" fmla="*/ 284481 h 290880"/>
                  <a:gd name="connsiteX13" fmla="*/ 348475 w 395597"/>
                  <a:gd name="connsiteY13" fmla="*/ 132060 h 290880"/>
                  <a:gd name="connsiteX14" fmla="*/ 290299 w 395597"/>
                  <a:gd name="connsiteY14" fmla="*/ 49450 h 290880"/>
                  <a:gd name="connsiteX15" fmla="*/ 232123 w 395597"/>
                  <a:gd name="connsiteY15" fmla="*/ 93664 h 290880"/>
                  <a:gd name="connsiteX16" fmla="*/ 228632 w 395597"/>
                  <a:gd name="connsiteY16" fmla="*/ 118097 h 290880"/>
                  <a:gd name="connsiteX17" fmla="*/ 228632 w 395597"/>
                  <a:gd name="connsiteY17" fmla="*/ 284481 h 290880"/>
                  <a:gd name="connsiteX18" fmla="*/ 180928 w 395597"/>
                  <a:gd name="connsiteY18" fmla="*/ 284481 h 290880"/>
                  <a:gd name="connsiteX19" fmla="*/ 180928 w 395597"/>
                  <a:gd name="connsiteY19" fmla="*/ 122752 h 290880"/>
                  <a:gd name="connsiteX20" fmla="*/ 125079 w 395597"/>
                  <a:gd name="connsiteY20" fmla="*/ 48286 h 290880"/>
                  <a:gd name="connsiteX21" fmla="*/ 64575 w 395597"/>
                  <a:gd name="connsiteY21" fmla="*/ 97154 h 290880"/>
                  <a:gd name="connsiteX22" fmla="*/ 61085 w 395597"/>
                  <a:gd name="connsiteY22" fmla="*/ 121588 h 290880"/>
                  <a:gd name="connsiteX23" fmla="*/ 61085 w 395597"/>
                  <a:gd name="connsiteY23" fmla="*/ 284481 h 290880"/>
                  <a:gd name="connsiteX24" fmla="*/ 13381 w 395597"/>
                  <a:gd name="connsiteY24" fmla="*/ 284481 h 290880"/>
                  <a:gd name="connsiteX25" fmla="*/ 13381 w 395597"/>
                  <a:gd name="connsiteY25" fmla="*/ 89009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395597" h="290880">
                    <a:moveTo>
                      <a:pt x="11053" y="89009"/>
                    </a:moveTo>
                    <a:cubicBezTo>
                      <a:pt x="11053" y="61085"/>
                      <a:pt x="11053" y="37814"/>
                      <a:pt x="8726" y="15708"/>
                    </a:cubicBezTo>
                    <a:lnTo>
                      <a:pt x="51777" y="15708"/>
                    </a:lnTo>
                    <a:lnTo>
                      <a:pt x="54104" y="58758"/>
                    </a:lnTo>
                    <a:lnTo>
                      <a:pt x="55267" y="58758"/>
                    </a:lnTo>
                    <a:cubicBezTo>
                      <a:pt x="70393" y="33160"/>
                      <a:pt x="94827" y="8726"/>
                      <a:pt x="140204" y="8726"/>
                    </a:cubicBezTo>
                    <a:cubicBezTo>
                      <a:pt x="177437" y="8726"/>
                      <a:pt x="205362" y="30833"/>
                      <a:pt x="216997" y="62248"/>
                    </a:cubicBezTo>
                    <a:lnTo>
                      <a:pt x="218160" y="62248"/>
                    </a:lnTo>
                    <a:cubicBezTo>
                      <a:pt x="226305" y="47123"/>
                      <a:pt x="236777" y="35488"/>
                      <a:pt x="248412" y="27343"/>
                    </a:cubicBezTo>
                    <a:cubicBezTo>
                      <a:pt x="264701" y="15708"/>
                      <a:pt x="282154" y="8726"/>
                      <a:pt x="307752" y="8726"/>
                    </a:cubicBezTo>
                    <a:cubicBezTo>
                      <a:pt x="343821" y="8726"/>
                      <a:pt x="396179" y="31997"/>
                      <a:pt x="396179" y="126242"/>
                    </a:cubicBezTo>
                    <a:lnTo>
                      <a:pt x="396179" y="284481"/>
                    </a:lnTo>
                    <a:lnTo>
                      <a:pt x="348475" y="284481"/>
                    </a:lnTo>
                    <a:lnTo>
                      <a:pt x="348475" y="132060"/>
                    </a:lnTo>
                    <a:cubicBezTo>
                      <a:pt x="348475" y="79701"/>
                      <a:pt x="329859" y="49450"/>
                      <a:pt x="290299" y="49450"/>
                    </a:cubicBezTo>
                    <a:cubicBezTo>
                      <a:pt x="262374" y="49450"/>
                      <a:pt x="240267" y="70393"/>
                      <a:pt x="232123" y="93664"/>
                    </a:cubicBezTo>
                    <a:cubicBezTo>
                      <a:pt x="229796" y="100645"/>
                      <a:pt x="228632" y="108789"/>
                      <a:pt x="228632" y="118097"/>
                    </a:cubicBezTo>
                    <a:lnTo>
                      <a:pt x="228632" y="284481"/>
                    </a:lnTo>
                    <a:lnTo>
                      <a:pt x="180928" y="284481"/>
                    </a:lnTo>
                    <a:lnTo>
                      <a:pt x="180928" y="122752"/>
                    </a:lnTo>
                    <a:cubicBezTo>
                      <a:pt x="180928" y="79701"/>
                      <a:pt x="162311" y="48286"/>
                      <a:pt x="125079" y="48286"/>
                    </a:cubicBezTo>
                    <a:cubicBezTo>
                      <a:pt x="94827" y="48286"/>
                      <a:pt x="72720" y="72720"/>
                      <a:pt x="64575" y="97154"/>
                    </a:cubicBezTo>
                    <a:cubicBezTo>
                      <a:pt x="62248" y="104135"/>
                      <a:pt x="61085" y="112280"/>
                      <a:pt x="61085" y="121588"/>
                    </a:cubicBezTo>
                    <a:lnTo>
                      <a:pt x="61085" y="284481"/>
                    </a:lnTo>
                    <a:lnTo>
                      <a:pt x="13381" y="284481"/>
                    </a:lnTo>
                    <a:lnTo>
                      <a:pt x="13381" y="89009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="" xmlns:a16="http://schemas.microsoft.com/office/drawing/2014/main" id="{0B3FF50C-76C9-BA47-A3C5-F256F69AFDA6}"/>
                  </a:ext>
                </a:extLst>
              </p:cNvPr>
              <p:cNvSpPr/>
              <p:nvPr/>
            </p:nvSpPr>
            <p:spPr>
              <a:xfrm>
                <a:off x="4146921" y="4583130"/>
                <a:ext cx="267610" cy="407233"/>
              </a:xfrm>
              <a:custGeom>
                <a:avLst/>
                <a:gdLst>
                  <a:gd name="connsiteX0" fmla="*/ 62248 w 267610"/>
                  <a:gd name="connsiteY0" fmla="*/ 9890 h 407232"/>
                  <a:gd name="connsiteX1" fmla="*/ 121588 w 267610"/>
                  <a:gd name="connsiteY1" fmla="*/ 169293 h 407232"/>
                  <a:gd name="connsiteX2" fmla="*/ 139041 w 267610"/>
                  <a:gd name="connsiteY2" fmla="*/ 223978 h 407232"/>
                  <a:gd name="connsiteX3" fmla="*/ 140204 w 267610"/>
                  <a:gd name="connsiteY3" fmla="*/ 223978 h 407232"/>
                  <a:gd name="connsiteX4" fmla="*/ 157657 w 267610"/>
                  <a:gd name="connsiteY4" fmla="*/ 168129 h 407232"/>
                  <a:gd name="connsiteX5" fmla="*/ 211179 w 267610"/>
                  <a:gd name="connsiteY5" fmla="*/ 9890 h 407232"/>
                  <a:gd name="connsiteX6" fmla="*/ 263538 w 267610"/>
                  <a:gd name="connsiteY6" fmla="*/ 9890 h 407232"/>
                  <a:gd name="connsiteX7" fmla="*/ 190236 w 267610"/>
                  <a:gd name="connsiteY7" fmla="*/ 201871 h 407232"/>
                  <a:gd name="connsiteX8" fmla="*/ 98318 w 267610"/>
                  <a:gd name="connsiteY8" fmla="*/ 370582 h 407232"/>
                  <a:gd name="connsiteX9" fmla="*/ 37814 w 267610"/>
                  <a:gd name="connsiteY9" fmla="*/ 401997 h 407232"/>
                  <a:gd name="connsiteX10" fmla="*/ 25016 w 267610"/>
                  <a:gd name="connsiteY10" fmla="*/ 361274 h 407232"/>
                  <a:gd name="connsiteX11" fmla="*/ 68066 w 267610"/>
                  <a:gd name="connsiteY11" fmla="*/ 336840 h 407232"/>
                  <a:gd name="connsiteX12" fmla="*/ 108789 w 267610"/>
                  <a:gd name="connsiteY12" fmla="*/ 282154 h 407232"/>
                  <a:gd name="connsiteX13" fmla="*/ 112280 w 267610"/>
                  <a:gd name="connsiteY13" fmla="*/ 270519 h 407232"/>
                  <a:gd name="connsiteX14" fmla="*/ 108789 w 267610"/>
                  <a:gd name="connsiteY14" fmla="*/ 257720 h 407232"/>
                  <a:gd name="connsiteX15" fmla="*/ 8726 w 267610"/>
                  <a:gd name="connsiteY15" fmla="*/ 8726 h 407232"/>
                  <a:gd name="connsiteX16" fmla="*/ 62248 w 267610"/>
                  <a:gd name="connsiteY16" fmla="*/ 8726 h 407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67610" h="407232">
                    <a:moveTo>
                      <a:pt x="62248" y="9890"/>
                    </a:moveTo>
                    <a:lnTo>
                      <a:pt x="121588" y="169293"/>
                    </a:lnTo>
                    <a:cubicBezTo>
                      <a:pt x="127406" y="186745"/>
                      <a:pt x="134387" y="208852"/>
                      <a:pt x="139041" y="223978"/>
                    </a:cubicBezTo>
                    <a:lnTo>
                      <a:pt x="140204" y="223978"/>
                    </a:lnTo>
                    <a:cubicBezTo>
                      <a:pt x="144858" y="207689"/>
                      <a:pt x="150676" y="186745"/>
                      <a:pt x="157657" y="168129"/>
                    </a:cubicBezTo>
                    <a:lnTo>
                      <a:pt x="211179" y="9890"/>
                    </a:lnTo>
                    <a:lnTo>
                      <a:pt x="263538" y="9890"/>
                    </a:lnTo>
                    <a:lnTo>
                      <a:pt x="190236" y="201871"/>
                    </a:lnTo>
                    <a:cubicBezTo>
                      <a:pt x="155330" y="293789"/>
                      <a:pt x="130896" y="341494"/>
                      <a:pt x="98318" y="370582"/>
                    </a:cubicBezTo>
                    <a:cubicBezTo>
                      <a:pt x="73884" y="391525"/>
                      <a:pt x="50613" y="399670"/>
                      <a:pt x="37814" y="401997"/>
                    </a:cubicBezTo>
                    <a:lnTo>
                      <a:pt x="25016" y="361274"/>
                    </a:lnTo>
                    <a:cubicBezTo>
                      <a:pt x="37814" y="357783"/>
                      <a:pt x="52940" y="349639"/>
                      <a:pt x="68066" y="336840"/>
                    </a:cubicBezTo>
                    <a:cubicBezTo>
                      <a:pt x="80865" y="326368"/>
                      <a:pt x="98318" y="307752"/>
                      <a:pt x="108789" y="282154"/>
                    </a:cubicBezTo>
                    <a:cubicBezTo>
                      <a:pt x="111116" y="277500"/>
                      <a:pt x="112280" y="272846"/>
                      <a:pt x="112280" y="270519"/>
                    </a:cubicBezTo>
                    <a:cubicBezTo>
                      <a:pt x="112280" y="268192"/>
                      <a:pt x="111116" y="263538"/>
                      <a:pt x="108789" y="257720"/>
                    </a:cubicBezTo>
                    <a:lnTo>
                      <a:pt x="8726" y="8726"/>
                    </a:lnTo>
                    <a:lnTo>
                      <a:pt x="62248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="" xmlns:a16="http://schemas.microsoft.com/office/drawing/2014/main" id="{456A188A-C2E2-144F-8A80-D08FAA4FA443}"/>
                </a:ext>
              </a:extLst>
            </p:cNvPr>
            <p:cNvGrpSpPr/>
            <p:nvPr/>
          </p:nvGrpSpPr>
          <p:grpSpPr>
            <a:xfrm>
              <a:off x="1756237" y="1446697"/>
              <a:ext cx="2629559" cy="2707515"/>
              <a:chOff x="1756237" y="1446697"/>
              <a:chExt cx="2629559" cy="2707515"/>
            </a:xfrm>
          </p:grpSpPr>
          <p:sp>
            <p:nvSpPr>
              <p:cNvPr id="3" name="Freeform 2">
                <a:extLst>
                  <a:ext uri="{FF2B5EF4-FFF2-40B4-BE49-F238E27FC236}">
                    <a16:creationId xmlns="" xmlns:a16="http://schemas.microsoft.com/office/drawing/2014/main" id="{9725AFAA-1886-2947-8F19-EE90E8ADE30F}"/>
                  </a:ext>
                </a:extLst>
              </p:cNvPr>
              <p:cNvSpPr/>
              <p:nvPr/>
            </p:nvSpPr>
            <p:spPr>
              <a:xfrm>
                <a:off x="3762217" y="2164590"/>
                <a:ext cx="581761" cy="895912"/>
              </a:xfrm>
              <a:custGeom>
                <a:avLst/>
                <a:gdLst>
                  <a:gd name="connsiteX0" fmla="*/ 10632 w 581760"/>
                  <a:gd name="connsiteY0" fmla="*/ 460915 h 895911"/>
                  <a:gd name="connsiteX1" fmla="*/ 11795 w 581760"/>
                  <a:gd name="connsiteY1" fmla="*/ 890254 h 895911"/>
                  <a:gd name="connsiteX2" fmla="*/ 463242 w 581760"/>
                  <a:gd name="connsiteY2" fmla="*/ 538871 h 895911"/>
                  <a:gd name="connsiteX3" fmla="*/ 579594 w 581760"/>
                  <a:gd name="connsiteY3" fmla="*/ 231701 h 895911"/>
                  <a:gd name="connsiteX4" fmla="*/ 399248 w 581760"/>
                  <a:gd name="connsiteY4" fmla="*/ 10632 h 895911"/>
                  <a:gd name="connsiteX5" fmla="*/ 10632 w 581760"/>
                  <a:gd name="connsiteY5" fmla="*/ 460915 h 8959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81760" h="895911">
                    <a:moveTo>
                      <a:pt x="10632" y="460915"/>
                    </a:moveTo>
                    <a:lnTo>
                      <a:pt x="11795" y="890254"/>
                    </a:lnTo>
                    <a:cubicBezTo>
                      <a:pt x="11795" y="890254"/>
                      <a:pt x="207267" y="819279"/>
                      <a:pt x="463242" y="538871"/>
                    </a:cubicBezTo>
                    <a:cubicBezTo>
                      <a:pt x="548179" y="445789"/>
                      <a:pt x="587739" y="320129"/>
                      <a:pt x="579594" y="231701"/>
                    </a:cubicBezTo>
                    <a:cubicBezTo>
                      <a:pt x="567959" y="113022"/>
                      <a:pt x="541198" y="46701"/>
                      <a:pt x="399248" y="10632"/>
                    </a:cubicBezTo>
                    <a:cubicBezTo>
                      <a:pt x="322456" y="214248"/>
                      <a:pt x="10632" y="460915"/>
                      <a:pt x="10632" y="460915"/>
                    </a:cubicBezTo>
                    <a:close/>
                  </a:path>
                </a:pathLst>
              </a:custGeom>
              <a:solidFill>
                <a:srgbClr val="9D9D9C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" name="Freeform 3">
                <a:extLst>
                  <a:ext uri="{FF2B5EF4-FFF2-40B4-BE49-F238E27FC236}">
                    <a16:creationId xmlns="" xmlns:a16="http://schemas.microsoft.com/office/drawing/2014/main" id="{60A7C55F-76D0-1A4D-8990-629B2678FA1C}"/>
                  </a:ext>
                </a:extLst>
              </p:cNvPr>
              <p:cNvSpPr/>
              <p:nvPr/>
            </p:nvSpPr>
            <p:spPr>
              <a:xfrm>
                <a:off x="2028067" y="3139621"/>
                <a:ext cx="453774" cy="430503"/>
              </a:xfrm>
              <a:custGeom>
                <a:avLst/>
                <a:gdLst>
                  <a:gd name="connsiteX0" fmla="*/ 46039 w 453773"/>
                  <a:gd name="connsiteY0" fmla="*/ 10632 h 430503"/>
                  <a:gd name="connsiteX1" fmla="*/ 40222 w 453773"/>
                  <a:gd name="connsiteY1" fmla="*/ 272424 h 430503"/>
                  <a:gd name="connsiteX2" fmla="*/ 226385 w 453773"/>
                  <a:gd name="connsiteY2" fmla="*/ 407393 h 430503"/>
                  <a:gd name="connsiteX3" fmla="*/ 446291 w 453773"/>
                  <a:gd name="connsiteY3" fmla="*/ 424846 h 430503"/>
                  <a:gd name="connsiteX4" fmla="*/ 446291 w 453773"/>
                  <a:gd name="connsiteY4" fmla="*/ 49028 h 430503"/>
                  <a:gd name="connsiteX5" fmla="*/ 218241 w 453773"/>
                  <a:gd name="connsiteY5" fmla="*/ 46701 h 430503"/>
                  <a:gd name="connsiteX6" fmla="*/ 46039 w 453773"/>
                  <a:gd name="connsiteY6" fmla="*/ 10632 h 430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53773" h="430503">
                    <a:moveTo>
                      <a:pt x="46039" y="10632"/>
                    </a:moveTo>
                    <a:cubicBezTo>
                      <a:pt x="4153" y="106040"/>
                      <a:pt x="-3992" y="193305"/>
                      <a:pt x="40222" y="272424"/>
                    </a:cubicBezTo>
                    <a:cubicBezTo>
                      <a:pt x="72800" y="330600"/>
                      <a:pt x="128649" y="387613"/>
                      <a:pt x="226385" y="407393"/>
                    </a:cubicBezTo>
                    <a:cubicBezTo>
                      <a:pt x="343901" y="431827"/>
                      <a:pt x="446291" y="424846"/>
                      <a:pt x="446291" y="424846"/>
                    </a:cubicBezTo>
                    <a:lnTo>
                      <a:pt x="446291" y="49028"/>
                    </a:lnTo>
                    <a:cubicBezTo>
                      <a:pt x="446291" y="49028"/>
                      <a:pt x="318303" y="46701"/>
                      <a:pt x="218241" y="46701"/>
                    </a:cubicBezTo>
                    <a:cubicBezTo>
                      <a:pt x="153083" y="47864"/>
                      <a:pt x="101888" y="19940"/>
                      <a:pt x="46039" y="10632"/>
                    </a:cubicBezTo>
                    <a:close/>
                  </a:path>
                </a:pathLst>
              </a:custGeom>
              <a:solidFill>
                <a:srgbClr val="9D9D9C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5" name="Freeform 4">
                <a:extLst>
                  <a:ext uri="{FF2B5EF4-FFF2-40B4-BE49-F238E27FC236}">
                    <a16:creationId xmlns="" xmlns:a16="http://schemas.microsoft.com/office/drawing/2014/main" id="{159392E7-E945-384F-BEF5-AC89682F7522}"/>
                  </a:ext>
                </a:extLst>
              </p:cNvPr>
              <p:cNvSpPr/>
              <p:nvPr/>
            </p:nvSpPr>
            <p:spPr>
              <a:xfrm>
                <a:off x="2559135" y="2339118"/>
                <a:ext cx="511950" cy="1815094"/>
              </a:xfrm>
              <a:custGeom>
                <a:avLst/>
                <a:gdLst>
                  <a:gd name="connsiteX0" fmla="*/ 10632 w 511949"/>
                  <a:gd name="connsiteY0" fmla="*/ 268934 h 1815093"/>
                  <a:gd name="connsiteX1" fmla="*/ 10632 w 511949"/>
                  <a:gd name="connsiteY1" fmla="*/ 1803619 h 1815093"/>
                  <a:gd name="connsiteX2" fmla="*/ 500474 w 511949"/>
                  <a:gd name="connsiteY2" fmla="*/ 1805946 h 1815093"/>
                  <a:gd name="connsiteX3" fmla="*/ 501638 w 511949"/>
                  <a:gd name="connsiteY3" fmla="*/ 10632 h 1815093"/>
                  <a:gd name="connsiteX4" fmla="*/ 10632 w 511949"/>
                  <a:gd name="connsiteY4" fmla="*/ 268934 h 18150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11949" h="1815093">
                    <a:moveTo>
                      <a:pt x="10632" y="268934"/>
                    </a:moveTo>
                    <a:lnTo>
                      <a:pt x="10632" y="1803619"/>
                    </a:lnTo>
                    <a:lnTo>
                      <a:pt x="500474" y="1805946"/>
                    </a:lnTo>
                    <a:lnTo>
                      <a:pt x="501638" y="10632"/>
                    </a:lnTo>
                    <a:cubicBezTo>
                      <a:pt x="324783" y="92078"/>
                      <a:pt x="203776" y="147927"/>
                      <a:pt x="10632" y="268934"/>
                    </a:cubicBezTo>
                    <a:close/>
                  </a:path>
                </a:pathLst>
              </a:custGeom>
              <a:solidFill>
                <a:srgbClr val="36A9E1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6" name="Freeform 5">
                <a:extLst>
                  <a:ext uri="{FF2B5EF4-FFF2-40B4-BE49-F238E27FC236}">
                    <a16:creationId xmlns="" xmlns:a16="http://schemas.microsoft.com/office/drawing/2014/main" id="{FF1BAEBF-A5AD-5F41-8F48-48A756F4931C}"/>
                  </a:ext>
                </a:extLst>
              </p:cNvPr>
              <p:cNvSpPr/>
              <p:nvPr/>
            </p:nvSpPr>
            <p:spPr>
              <a:xfrm>
                <a:off x="2561462" y="1446697"/>
                <a:ext cx="500314" cy="488679"/>
              </a:xfrm>
              <a:custGeom>
                <a:avLst/>
                <a:gdLst>
                  <a:gd name="connsiteX0" fmla="*/ 495820 w 500314"/>
                  <a:gd name="connsiteY0" fmla="*/ 259625 h 488679"/>
                  <a:gd name="connsiteX1" fmla="*/ 496984 w 500314"/>
                  <a:gd name="connsiteY1" fmla="*/ 10632 h 488679"/>
                  <a:gd name="connsiteX2" fmla="*/ 10632 w 500314"/>
                  <a:gd name="connsiteY2" fmla="*/ 10632 h 488679"/>
                  <a:gd name="connsiteX3" fmla="*/ 10632 w 500314"/>
                  <a:gd name="connsiteY3" fmla="*/ 479531 h 488679"/>
                  <a:gd name="connsiteX4" fmla="*/ 495820 w 500314"/>
                  <a:gd name="connsiteY4" fmla="*/ 259625 h 4886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00314" h="488679">
                    <a:moveTo>
                      <a:pt x="495820" y="259625"/>
                    </a:moveTo>
                    <a:lnTo>
                      <a:pt x="496984" y="10632"/>
                    </a:lnTo>
                    <a:lnTo>
                      <a:pt x="10632" y="10632"/>
                    </a:lnTo>
                    <a:lnTo>
                      <a:pt x="10632" y="479531"/>
                    </a:lnTo>
                    <a:cubicBezTo>
                      <a:pt x="149091" y="406229"/>
                      <a:pt x="260789" y="341072"/>
                      <a:pt x="495820" y="259625"/>
                    </a:cubicBezTo>
                    <a:close/>
                  </a:path>
                </a:pathLst>
              </a:custGeom>
              <a:solidFill>
                <a:srgbClr val="36A9E1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="" xmlns:a16="http://schemas.microsoft.com/office/drawing/2014/main" id="{1144CFE5-740A-0845-985A-8F796A4C7818}"/>
                  </a:ext>
                </a:extLst>
              </p:cNvPr>
              <p:cNvSpPr/>
              <p:nvPr/>
            </p:nvSpPr>
            <p:spPr>
              <a:xfrm>
                <a:off x="1756237" y="1680293"/>
                <a:ext cx="2629559" cy="2466666"/>
              </a:xfrm>
              <a:custGeom>
                <a:avLst/>
                <a:gdLst>
                  <a:gd name="connsiteX0" fmla="*/ 2438970 w 2629559"/>
                  <a:gd name="connsiteY0" fmla="*/ 126092 h 2466666"/>
                  <a:gd name="connsiteX1" fmla="*/ 1881643 w 2629559"/>
                  <a:gd name="connsiteY1" fmla="*/ 16721 h 2466666"/>
                  <a:gd name="connsiteX2" fmla="*/ 683215 w 2629559"/>
                  <a:gd name="connsiteY2" fmla="*/ 433262 h 2466666"/>
                  <a:gd name="connsiteX3" fmla="*/ 21172 w 2629559"/>
                  <a:gd name="connsiteY3" fmla="*/ 1130212 h 2466666"/>
                  <a:gd name="connsiteX4" fmla="*/ 42115 w 2629559"/>
                  <a:gd name="connsiteY4" fmla="*/ 1345463 h 2466666"/>
                  <a:gd name="connsiteX5" fmla="*/ 188719 w 2629559"/>
                  <a:gd name="connsiteY5" fmla="*/ 1674740 h 2466666"/>
                  <a:gd name="connsiteX6" fmla="*/ 725102 w 2629559"/>
                  <a:gd name="connsiteY6" fmla="*/ 868419 h 2466666"/>
                  <a:gd name="connsiteX7" fmla="*/ 1318498 w 2629559"/>
                  <a:gd name="connsiteY7" fmla="*/ 548451 h 2466666"/>
                  <a:gd name="connsiteX8" fmla="*/ 1423215 w 2629559"/>
                  <a:gd name="connsiteY8" fmla="*/ 505401 h 2466666"/>
                  <a:gd name="connsiteX9" fmla="*/ 1422052 w 2629559"/>
                  <a:gd name="connsiteY9" fmla="*/ 2463608 h 2466666"/>
                  <a:gd name="connsiteX10" fmla="*/ 1909568 w 2629559"/>
                  <a:gd name="connsiteY10" fmla="*/ 2463608 h 2466666"/>
                  <a:gd name="connsiteX11" fmla="*/ 1908404 w 2629559"/>
                  <a:gd name="connsiteY11" fmla="*/ 378577 h 2466666"/>
                  <a:gd name="connsiteX12" fmla="*/ 2181832 w 2629559"/>
                  <a:gd name="connsiteY12" fmla="*/ 357633 h 2466666"/>
                  <a:gd name="connsiteX13" fmla="*/ 2623970 w 2629559"/>
                  <a:gd name="connsiteY13" fmla="*/ 540306 h 2466666"/>
                  <a:gd name="connsiteX14" fmla="*/ 2438970 w 2629559"/>
                  <a:gd name="connsiteY14" fmla="*/ 126092 h 2466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629559" h="2466666">
                    <a:moveTo>
                      <a:pt x="2438970" y="126092"/>
                    </a:moveTo>
                    <a:cubicBezTo>
                      <a:pt x="2438970" y="126092"/>
                      <a:pt x="2380794" y="-27492"/>
                      <a:pt x="1881643" y="16721"/>
                    </a:cubicBezTo>
                    <a:cubicBezTo>
                      <a:pt x="1370857" y="62099"/>
                      <a:pt x="938027" y="279677"/>
                      <a:pt x="683215" y="433262"/>
                    </a:cubicBezTo>
                    <a:cubicBezTo>
                      <a:pt x="429568" y="586847"/>
                      <a:pt x="171266" y="797445"/>
                      <a:pt x="21172" y="1130212"/>
                    </a:cubicBezTo>
                    <a:cubicBezTo>
                      <a:pt x="-16061" y="1213985"/>
                      <a:pt x="42115" y="1345463"/>
                      <a:pt x="42115" y="1345463"/>
                    </a:cubicBezTo>
                    <a:lnTo>
                      <a:pt x="188719" y="1674740"/>
                    </a:lnTo>
                    <a:cubicBezTo>
                      <a:pt x="161958" y="1608419"/>
                      <a:pt x="97964" y="1324520"/>
                      <a:pt x="725102" y="868419"/>
                    </a:cubicBezTo>
                    <a:cubicBezTo>
                      <a:pt x="818184" y="800935"/>
                      <a:pt x="942681" y="714834"/>
                      <a:pt x="1318498" y="548451"/>
                    </a:cubicBezTo>
                    <a:cubicBezTo>
                      <a:pt x="1353404" y="533325"/>
                      <a:pt x="1388310" y="518199"/>
                      <a:pt x="1423215" y="505401"/>
                    </a:cubicBezTo>
                    <a:lnTo>
                      <a:pt x="1422052" y="2463608"/>
                    </a:lnTo>
                    <a:lnTo>
                      <a:pt x="1909568" y="2463608"/>
                    </a:lnTo>
                    <a:lnTo>
                      <a:pt x="1908404" y="378577"/>
                    </a:lnTo>
                    <a:cubicBezTo>
                      <a:pt x="2041046" y="358797"/>
                      <a:pt x="2139945" y="357633"/>
                      <a:pt x="2181832" y="357633"/>
                    </a:cubicBezTo>
                    <a:cubicBezTo>
                      <a:pt x="2483184" y="357633"/>
                      <a:pt x="2590228" y="479803"/>
                      <a:pt x="2623970" y="540306"/>
                    </a:cubicBezTo>
                    <a:lnTo>
                      <a:pt x="2438970" y="126092"/>
                    </a:lnTo>
                    <a:close/>
                  </a:path>
                </a:pathLst>
              </a:custGeom>
              <a:solidFill>
                <a:srgbClr val="36A9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73705669-B454-E04C-90FC-53E43F9C9E44}"/>
              </a:ext>
            </a:extLst>
          </p:cNvPr>
          <p:cNvSpPr txBox="1"/>
          <p:nvPr/>
        </p:nvSpPr>
        <p:spPr>
          <a:xfrm>
            <a:off x="4989512" y="2353764"/>
            <a:ext cx="11969365" cy="137864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ts val="5600"/>
              </a:lnSpc>
            </a:pPr>
            <a:r>
              <a:rPr lang="ru-RU" sz="3600" spc="300" dirty="0">
                <a:solidFill>
                  <a:srgbClr val="36A9E1"/>
                </a:solidFill>
                <a:latin typeface="Montserrat Medium" pitchFamily="2" charset="77"/>
                <a:ea typeface="Montserrat" charset="0"/>
                <a:cs typeface="Gotham Pro" panose="02000503040000020004" pitchFamily="2" charset="0"/>
              </a:rPr>
              <a:t>ОБРАЗОВАТЕЛЬНЫЙ ЦЕНТР</a:t>
            </a:r>
          </a:p>
          <a:p>
            <a:pPr>
              <a:lnSpc>
                <a:spcPts val="5600"/>
              </a:lnSpc>
            </a:pPr>
            <a:r>
              <a:rPr lang="ru-RU" sz="3600" spc="300" dirty="0">
                <a:solidFill>
                  <a:srgbClr val="36A9E1"/>
                </a:solidFill>
                <a:latin typeface="Montserrat Medium" pitchFamily="2" charset="77"/>
                <a:ea typeface="Montserrat" charset="0"/>
                <a:cs typeface="Gotham Pro" panose="02000503040000020004" pitchFamily="2" charset="0"/>
              </a:rPr>
              <a:t>ПРОГРАММИРОВАНИЯ И ВЫСОКИХ ТЕХНОЛОГИЙ</a:t>
            </a:r>
            <a:endParaRPr lang="en-US" sz="3600" spc="300" dirty="0">
              <a:solidFill>
                <a:srgbClr val="36A9E1"/>
              </a:solidFill>
              <a:latin typeface="Montserrat Medium" pitchFamily="2" charset="77"/>
              <a:ea typeface="Montserrat" charset="0"/>
              <a:cs typeface="Gotham Pro" panose="02000503040000020004" pitchFamily="2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="" xmlns:a16="http://schemas.microsoft.com/office/drawing/2014/main" id="{F5C90D09-E096-EF41-9D99-0872E9700AAE}"/>
              </a:ext>
            </a:extLst>
          </p:cNvPr>
          <p:cNvSpPr txBox="1"/>
          <p:nvPr/>
        </p:nvSpPr>
        <p:spPr>
          <a:xfrm>
            <a:off x="15068551" y="1457324"/>
            <a:ext cx="7829550" cy="330219"/>
          </a:xfrm>
          <a:prstGeom prst="rect">
            <a:avLst/>
          </a:prstGeom>
          <a:noFill/>
        </p:spPr>
        <p:txBody>
          <a:bodyPr wrap="square" lIns="0" tIns="0" rIns="0" bIns="0" spcCol="0" rtlCol="0" anchor="t" anchorCtr="0">
            <a:spAutoFit/>
          </a:bodyPr>
          <a:lstStyle>
            <a:defPPr>
              <a:defRPr lang="en-US"/>
            </a:defPPr>
            <a:lvl1pPr>
              <a:lnSpc>
                <a:spcPts val="2800"/>
              </a:lnSpc>
              <a:defRPr sz="1800" spc="300">
                <a:latin typeface="Montserrat" charset="0"/>
                <a:ea typeface="Montserrat" charset="0"/>
                <a:cs typeface="Montserrat" charset="0"/>
              </a:defRPr>
            </a:lvl1pPr>
          </a:lstStyle>
          <a:p>
            <a:pPr algn="r"/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20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г.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902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Операторы проверки условий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353696"/>
            <a:ext cx="2150903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/>
            <a:r>
              <a:rPr lang="ru-RU" sz="44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Операторы </a:t>
            </a:r>
            <a:r>
              <a:rPr lang="en-US" sz="4400" b="1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</a:t>
            </a:r>
            <a:r>
              <a:rPr lang="en-US" sz="44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4400" b="1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if-else</a:t>
            </a:r>
            <a:r>
              <a:rPr lang="en-US" sz="44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4400" b="1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if-else </a:t>
            </a:r>
            <a:r>
              <a:rPr lang="en-US" sz="4400" b="1" dirty="0" err="1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if-else</a:t>
            </a:r>
            <a:r>
              <a:rPr lang="en-US" sz="4400" b="1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использу</a:t>
            </a:r>
            <a:r>
              <a:rPr lang="ru-RU" sz="44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ю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тся для проверки условия.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="" xmlns:a16="http://schemas.microsoft.com/office/drawing/2014/main" id="{E98B83D1-D1A4-417F-8C92-E40D540E1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3473" y="3437962"/>
            <a:ext cx="10215355" cy="5327612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2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switch</a:t>
            </a:r>
            <a:r>
              <a:rPr lang="ru-RU" sz="4200" dirty="0">
                <a:latin typeface="Courier New" panose="02070309020205020404" pitchFamily="49" charset="0"/>
                <a:cs typeface="Courier New" panose="02070309020205020404" pitchFamily="49" charset="0"/>
              </a:rPr>
              <a:t> (&lt;переменная&gt;)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2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200" dirty="0">
                <a:latin typeface="Courier New" panose="02070309020205020404" pitchFamily="49" charset="0"/>
                <a:cs typeface="Courier New" panose="02070309020205020404" pitchFamily="49" charset="0"/>
              </a:rPr>
              <a:t>	case &lt;константа&gt;: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200" dirty="0">
                <a:latin typeface="Courier New" panose="02070309020205020404" pitchFamily="49" charset="0"/>
                <a:cs typeface="Courier New" panose="02070309020205020404" pitchFamily="49" charset="0"/>
              </a:rPr>
              <a:t>		&lt;блок кода&gt;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200" dirty="0">
                <a:latin typeface="Courier New" panose="02070309020205020404" pitchFamily="49" charset="0"/>
                <a:cs typeface="Courier New" panose="02070309020205020404" pitchFamily="49" charset="0"/>
              </a:rPr>
              <a:t>		&lt;оператор перехода&gt;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200" dirty="0">
                <a:latin typeface="Courier New" panose="02070309020205020404" pitchFamily="49" charset="0"/>
                <a:cs typeface="Courier New" panose="02070309020205020404" pitchFamily="49" charset="0"/>
              </a:rPr>
              <a:t>	default: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200" dirty="0">
                <a:latin typeface="Courier New" panose="02070309020205020404" pitchFamily="49" charset="0"/>
                <a:cs typeface="Courier New" panose="02070309020205020404" pitchFamily="49" charset="0"/>
              </a:rPr>
              <a:t>		&lt;блок кода&gt;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200" dirty="0">
                <a:latin typeface="Courier New" panose="02070309020205020404" pitchFamily="49" charset="0"/>
                <a:cs typeface="Courier New" panose="02070309020205020404" pitchFamily="49" charset="0"/>
              </a:rPr>
              <a:t>		&lt;оператор перехода&gt;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2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820099B4-021A-4CCD-9065-3F32B24C1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8829" y="3437962"/>
            <a:ext cx="10349270" cy="5327612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200" dirty="0">
                <a:latin typeface="Courier New" panose="02070309020205020404" pitchFamily="49" charset="0"/>
                <a:cs typeface="Courier New" panose="02070309020205020404" pitchFamily="49" charset="0"/>
              </a:rPr>
              <a:t>//Новая форма запись в C# 8: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200" dirty="0">
                <a:latin typeface="Courier New" panose="02070309020205020404" pitchFamily="49" charset="0"/>
                <a:cs typeface="Courier New" panose="02070309020205020404" pitchFamily="49" charset="0"/>
              </a:rPr>
              <a:t>&lt;переменная&gt; switch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2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200" dirty="0">
                <a:latin typeface="Courier New" panose="02070309020205020404" pitchFamily="49" charset="0"/>
                <a:cs typeface="Courier New" panose="02070309020205020404" pitchFamily="49" charset="0"/>
              </a:rPr>
              <a:t>	&lt;константа&gt; =&gt; &lt;выражение&gt;,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200" dirty="0">
                <a:latin typeface="Courier New" panose="02070309020205020404" pitchFamily="49" charset="0"/>
                <a:cs typeface="Courier New" panose="02070309020205020404" pitchFamily="49" charset="0"/>
              </a:rPr>
              <a:t>	&lt;константа&gt; =&gt; &lt;выражение&gt;,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200" dirty="0">
                <a:latin typeface="Courier New" panose="02070309020205020404" pitchFamily="49" charset="0"/>
                <a:cs typeface="Courier New" panose="02070309020205020404" pitchFamily="49" charset="0"/>
              </a:rPr>
              <a:t>	&lt;константа&gt; =&gt; &lt;выражение&gt;,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200" dirty="0">
                <a:latin typeface="Courier New" panose="02070309020205020404" pitchFamily="49" charset="0"/>
                <a:cs typeface="Courier New" panose="02070309020205020404" pitchFamily="49" charset="0"/>
              </a:rPr>
              <a:t>	&lt;константа&gt; =&gt; &lt;выражение&gt;,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200" dirty="0">
                <a:latin typeface="Courier New" panose="02070309020205020404" pitchFamily="49" charset="0"/>
                <a:cs typeface="Courier New" panose="02070309020205020404" pitchFamily="49" charset="0"/>
              </a:rPr>
              <a:t>      	_ =&gt; &lt;выражение&gt;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200" dirty="0">
                <a:latin typeface="Courier New" panose="02070309020205020404" pitchFamily="49" charset="0"/>
                <a:cs typeface="Courier New" panose="02070309020205020404" pitchFamily="49" charset="0"/>
              </a:rPr>
              <a:t> };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D59DB597-2E07-49DE-856E-4A02DE25511E}"/>
              </a:ext>
            </a:extLst>
          </p:cNvPr>
          <p:cNvSpPr txBox="1"/>
          <p:nvPr/>
        </p:nvSpPr>
        <p:spPr>
          <a:xfrm>
            <a:off x="1389065" y="9041607"/>
            <a:ext cx="21509035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indent="914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en-US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0" lvl="0" indent="9144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Выражения из ветви </a:t>
            </a:r>
            <a:r>
              <a:rPr kumimoji="0" lang="ru-RU" altLang="en-US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default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выполняется в том случае, если ни одна из констант выбора не совпадает с заданным выражением.</a:t>
            </a:r>
          </a:p>
          <a:p>
            <a:pPr marR="0" lvl="0" indent="9144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Ветвь </a:t>
            </a:r>
            <a:r>
              <a:rPr kumimoji="0" lang="ru-RU" altLang="en-US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default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не является обязательной.</a:t>
            </a:r>
          </a:p>
          <a:p>
            <a:pPr marR="0" lvl="0" indent="9144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Если происходит совпадение с одним из условий выбора, то выполняются операторы, связанные с этим условием, вплоть до оператора </a:t>
            </a:r>
            <a:r>
              <a:rPr kumimoji="0" lang="ru-RU" altLang="en-US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break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62860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Операторы циклов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353696"/>
            <a:ext cx="21509035" cy="11892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</a:pPr>
            <a:r>
              <a:rPr lang="ru-RU" sz="44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Оператор </a:t>
            </a:r>
            <a:r>
              <a:rPr lang="en-US" sz="4400" b="1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спользуется для повторения группы операторов определенное количество итераций.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="" xmlns:a16="http://schemas.microsoft.com/office/drawing/2014/main" id="{E98B83D1-D1A4-417F-8C92-E40D540E1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3473" y="4109970"/>
            <a:ext cx="20564627" cy="2648417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(&lt;инициализация&gt;; &lt;условие&gt;; &lt;итерация&gt;)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&lt;блок кода&gt;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D59DB597-2E07-49DE-856E-4A02DE25511E}"/>
              </a:ext>
            </a:extLst>
          </p:cNvPr>
          <p:cNvSpPr txBox="1"/>
          <p:nvPr/>
        </p:nvSpPr>
        <p:spPr>
          <a:xfrm>
            <a:off x="1389065" y="6858000"/>
            <a:ext cx="21509035" cy="41131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indent="914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en-US" sz="1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0" lvl="0" indent="914400" algn="just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Инициализация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– установление начального значения переменной-счетчика.</a:t>
            </a:r>
          </a:p>
          <a:p>
            <a:pPr marR="0" lvl="0" indent="914400" algn="just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Условие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– логическое выражение, определяющее необходимость повторения. Цикл выполняется когда результат проверки условия - true.</a:t>
            </a:r>
          </a:p>
          <a:p>
            <a:pPr marR="0" lvl="0" indent="914400" algn="just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Итерация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– выражение,  котором изменяется значение счетчика при каждом повторении цикла.</a:t>
            </a:r>
          </a:p>
          <a:p>
            <a:pPr marR="0" lvl="0" indent="914400" algn="just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Выполнение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– пока условие дает положительный результат. Условие выполнения проверяется в начале цикла.</a:t>
            </a:r>
          </a:p>
        </p:txBody>
      </p:sp>
    </p:spTree>
    <p:extLst>
      <p:ext uri="{BB962C8B-B14F-4D97-AF65-F5344CB8AC3E}">
        <p14:creationId xmlns:p14="http://schemas.microsoft.com/office/powerpoint/2010/main" val="1278143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Операторы циклов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353696"/>
            <a:ext cx="21509035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/>
            <a:r>
              <a:rPr lang="ru-RU" sz="44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Разновидности оператора </a:t>
            </a:r>
            <a:r>
              <a:rPr lang="en-US" sz="4400" b="1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ru-RU" sz="4400" b="1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indent="914400" algn="just"/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Применение нескольких переменных управления циклом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="" xmlns:a16="http://schemas.microsoft.com/office/drawing/2014/main" id="{E98B83D1-D1A4-417F-8C92-E40D540E1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3473" y="4109970"/>
            <a:ext cx="20564627" cy="2648417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for(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= 0, j = 10;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&lt; j;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++, j--)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Console.WriteLine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(“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Элементы {0},{1}”,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, j);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en-US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D59DB597-2E07-49DE-856E-4A02DE25511E}"/>
              </a:ext>
            </a:extLst>
          </p:cNvPr>
          <p:cNvSpPr txBox="1"/>
          <p:nvPr/>
        </p:nvSpPr>
        <p:spPr>
          <a:xfrm>
            <a:off x="1389065" y="6858000"/>
            <a:ext cx="21509035" cy="8925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indent="914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en-US" sz="8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0" lvl="0" indent="914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4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Использование различных условий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8E72211B-B05C-4278-80E7-A177DCFD65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3473" y="7944515"/>
            <a:ext cx="20564627" cy="3808735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flag = true;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for(int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= 0; flag;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++)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== 5)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flag = false;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en-US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2645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Операторы циклов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353696"/>
            <a:ext cx="21509035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/>
            <a:r>
              <a:rPr lang="ru-RU" sz="44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Разновидности оператора </a:t>
            </a:r>
            <a:r>
              <a:rPr lang="en-US" sz="4400" b="1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ru-RU" sz="4400" b="1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indent="914400" algn="just"/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Отсутствие итерации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="" xmlns:a16="http://schemas.microsoft.com/office/drawing/2014/main" id="{E98B83D1-D1A4-417F-8C92-E40D540E1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3473" y="3889815"/>
            <a:ext cx="20564627" cy="3228576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nn-NO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for(int i = 0; i &lt; 10; )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nn-NO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{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nn-NO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i++;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nn-NO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Console.WriteLine(“Значение i = {0}”, i);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nn-NO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nn-NO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D59DB597-2E07-49DE-856E-4A02DE25511E}"/>
              </a:ext>
            </a:extLst>
          </p:cNvPr>
          <p:cNvSpPr txBox="1"/>
          <p:nvPr/>
        </p:nvSpPr>
        <p:spPr>
          <a:xfrm>
            <a:off x="1389065" y="7438574"/>
            <a:ext cx="2150903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indent="914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4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Бесконечный цикл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="" xmlns:a16="http://schemas.microsoft.com/office/drawing/2014/main" id="{8E72211B-B05C-4278-80E7-A177DCFD65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3473" y="8298016"/>
            <a:ext cx="20564627" cy="3228576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nn-NO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for(int i = 0; ; )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nn-NO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{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nn-NO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i++;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nn-NO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Console.WriteLine(“Значение i = {0}”, i);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nn-NO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nn-NO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875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Операторы циклов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353696"/>
            <a:ext cx="21509035" cy="11892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</a:pPr>
            <a:r>
              <a:rPr lang="ru-RU" sz="44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Оператор </a:t>
            </a:r>
            <a:r>
              <a:rPr lang="en-US" sz="4400" b="1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do-while 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ru-RU" sz="44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используется для повторения группы операторов c постусловием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="" xmlns:a16="http://schemas.microsoft.com/office/drawing/2014/main" id="{E98B83D1-D1A4-417F-8C92-E40D540E1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3473" y="4109970"/>
            <a:ext cx="20564627" cy="2648417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&lt;группа операторов&gt;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 while (&lt;условие&gt;)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D59DB597-2E07-49DE-856E-4A02DE25511E}"/>
              </a:ext>
            </a:extLst>
          </p:cNvPr>
          <p:cNvSpPr txBox="1"/>
          <p:nvPr/>
        </p:nvSpPr>
        <p:spPr>
          <a:xfrm>
            <a:off x="1389065" y="6858000"/>
            <a:ext cx="21509035" cy="33424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indent="914400" algn="just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en-US" sz="4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0" lvl="0" indent="914400" algn="just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Условие</a:t>
            </a:r>
            <a:r>
              <a:rPr kumimoji="0" lang="ru-RU" altLang="en-US" sz="4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en-US" sz="4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 логическое выражение.</a:t>
            </a:r>
          </a:p>
          <a:p>
            <a:pPr marR="0" lvl="0" indent="914400" algn="just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Оператор (группа операторов) </a:t>
            </a:r>
            <a:r>
              <a:rPr kumimoji="0" lang="ru-RU" altLang="en-US" sz="4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выполняется пока условие истинное (</a:t>
            </a:r>
            <a:r>
              <a:rPr kumimoji="0" lang="ru-RU" altLang="en-US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true</a:t>
            </a:r>
            <a:r>
              <a:rPr kumimoji="0" lang="ru-RU" altLang="en-US" sz="4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marR="0" lvl="0" indent="914400" algn="just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en-US" sz="4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0" lvl="0" indent="914400" algn="just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4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В операторе </a:t>
            </a:r>
            <a:r>
              <a:rPr kumimoji="0" lang="ru-RU" altLang="en-US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do-while</a:t>
            </a:r>
            <a:r>
              <a:rPr kumimoji="0" lang="ru-RU" altLang="en-US" sz="4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условие выполнения цикла проверяется в самом его конце. Это означает, что цикл </a:t>
            </a:r>
            <a:r>
              <a:rPr kumimoji="0" lang="ru-RU" altLang="en-US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do-while</a:t>
            </a:r>
            <a:r>
              <a:rPr kumimoji="0" lang="ru-RU" altLang="en-US" sz="4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всегда выполняется хотя бы один раз.</a:t>
            </a:r>
          </a:p>
        </p:txBody>
      </p:sp>
    </p:spTree>
    <p:extLst>
      <p:ext uri="{BB962C8B-B14F-4D97-AF65-F5344CB8AC3E}">
        <p14:creationId xmlns:p14="http://schemas.microsoft.com/office/powerpoint/2010/main" val="1465826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Операторы циклов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353696"/>
            <a:ext cx="2150903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/>
            <a:r>
              <a:rPr lang="ru-RU" sz="44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Оператор </a:t>
            </a:r>
            <a:r>
              <a:rPr lang="en-US" sz="4400" b="1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while 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ru-RU" sz="44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используется для повторения группы операторов c предусловием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="" xmlns:a16="http://schemas.microsoft.com/office/drawing/2014/main" id="{E98B83D1-D1A4-417F-8C92-E40D540E1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3473" y="3797966"/>
            <a:ext cx="20564627" cy="2648417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while (&lt;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условие&gt;)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&lt;группа операторов&gt;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D59DB597-2E07-49DE-856E-4A02DE25511E}"/>
              </a:ext>
            </a:extLst>
          </p:cNvPr>
          <p:cNvSpPr txBox="1"/>
          <p:nvPr/>
        </p:nvSpPr>
        <p:spPr>
          <a:xfrm>
            <a:off x="1389065" y="6858000"/>
            <a:ext cx="21509035" cy="3355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indent="914400" algn="just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Условие</a:t>
            </a:r>
            <a:r>
              <a:rPr kumimoji="0" lang="ru-RU" altLang="en-US" sz="4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– логическое выражение.</a:t>
            </a:r>
          </a:p>
          <a:p>
            <a:pPr marR="0" lvl="0" indent="914400" algn="just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Оператор (группа операторов) </a:t>
            </a:r>
            <a:r>
              <a:rPr kumimoji="0" lang="ru-RU" altLang="en-US" sz="4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выполняется пока условие истинное (</a:t>
            </a:r>
            <a:r>
              <a:rPr kumimoji="0" lang="ru-RU" altLang="en-US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true</a:t>
            </a:r>
            <a:r>
              <a:rPr kumimoji="0" lang="ru-RU" altLang="en-US" sz="4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marR="0" lvl="0" indent="914400" algn="just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en-US" sz="44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0" lvl="0" indent="914400" algn="just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4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В цикле </a:t>
            </a:r>
            <a:r>
              <a:rPr kumimoji="0" lang="ru-RU" altLang="en-US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while</a:t>
            </a:r>
            <a:r>
              <a:rPr kumimoji="0" lang="ru-RU" altLang="en-US" sz="4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проверяется условное выражение, указываемое в самом начале цикла. Это означает, что код в теле цикла может вообще не выполняться, а также избавляет от необходимости выполнять отдельную проверку перед самим циклом.</a:t>
            </a:r>
          </a:p>
        </p:txBody>
      </p:sp>
    </p:spTree>
    <p:extLst>
      <p:ext uri="{BB962C8B-B14F-4D97-AF65-F5344CB8AC3E}">
        <p14:creationId xmlns:p14="http://schemas.microsoft.com/office/powerpoint/2010/main" val="1609714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Операторы циклов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353696"/>
            <a:ext cx="21509035" cy="11892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</a:pPr>
            <a:r>
              <a:rPr lang="ru-RU" sz="44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Оператор </a:t>
            </a:r>
            <a:r>
              <a:rPr lang="en-US" sz="4400" b="1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while 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 и</a:t>
            </a:r>
            <a:r>
              <a:rPr lang="ru-RU" sz="44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спользуется для перебора элементов объектов перечисляемых типов (список, массив)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="" xmlns:a16="http://schemas.microsoft.com/office/drawing/2014/main" id="{E98B83D1-D1A4-417F-8C92-E40D540E1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3473" y="4199971"/>
            <a:ext cx="20564627" cy="2648417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foreach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(&lt;тип&gt; &lt;идентификатор&gt; in &lt;коллекция&gt;)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&lt;блок кода&gt;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D59DB597-2E07-49DE-856E-4A02DE25511E}"/>
              </a:ext>
            </a:extLst>
          </p:cNvPr>
          <p:cNvSpPr txBox="1"/>
          <p:nvPr/>
        </p:nvSpPr>
        <p:spPr>
          <a:xfrm>
            <a:off x="1389065" y="7164369"/>
            <a:ext cx="21509035" cy="1632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indent="914400" algn="just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4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Чтобы класс работал с </a:t>
            </a:r>
            <a:r>
              <a:rPr kumimoji="0" lang="ru-RU" altLang="en-US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foreach</a:t>
            </a:r>
            <a:r>
              <a:rPr kumimoji="0" lang="ru-RU" altLang="en-US" sz="4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необходимо реализовать интерфейс </a:t>
            </a:r>
            <a:r>
              <a:rPr kumimoji="0" lang="ru-RU" altLang="en-US" sz="4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IEnumerable</a:t>
            </a:r>
            <a:r>
              <a:rPr kumimoji="0" lang="ru-RU" altLang="en-US" sz="4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R="0" lvl="0" indent="914400" algn="just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en-US" sz="36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0" lvl="0" indent="914400" algn="just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4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Цикл </a:t>
            </a:r>
            <a:r>
              <a:rPr kumimoji="0" lang="ru-RU" altLang="en-US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foreach</a:t>
            </a:r>
            <a:r>
              <a:rPr kumimoji="0" lang="ru-RU" altLang="en-US" sz="44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последовательно извлекает элементы контейнера и только для чтения.</a:t>
            </a:r>
          </a:p>
        </p:txBody>
      </p:sp>
    </p:spTree>
    <p:extLst>
      <p:ext uri="{BB962C8B-B14F-4D97-AF65-F5344CB8AC3E}">
        <p14:creationId xmlns:p14="http://schemas.microsoft.com/office/powerpoint/2010/main" val="3715653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Практические задания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353696"/>
            <a:ext cx="21509035" cy="80145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90000"/>
              </a:lnSpc>
            </a:pPr>
            <a:r>
              <a:rPr lang="ru-RU" sz="4400" b="1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Задание 1</a:t>
            </a:r>
          </a:p>
          <a:p>
            <a:pPr indent="914400" algn="just">
              <a:lnSpc>
                <a:spcPct val="90000"/>
              </a:lnSpc>
            </a:pPr>
            <a:r>
              <a:rPr lang="ru-RU" sz="44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Создать массив элементов произвольного типа. С помощью циклов переберать все элементы этого массива и вывести их на консоль.</a:t>
            </a:r>
          </a:p>
          <a:p>
            <a:pPr indent="914400" algn="just">
              <a:lnSpc>
                <a:spcPct val="90000"/>
              </a:lnSpc>
            </a:pPr>
            <a:r>
              <a:rPr lang="ru-RU" sz="44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 помощью цикла со счетчиком вывести на экран в одну строку все двузначные числа, кратные 5.</a:t>
            </a:r>
          </a:p>
          <a:p>
            <a:pPr indent="914400" algn="just">
              <a:lnSpc>
                <a:spcPct val="90000"/>
              </a:lnSpc>
            </a:pPr>
            <a:r>
              <a:rPr lang="ru-RU" sz="44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 помощью цикла с постусловием вывести на экран в столбик последовательность чисел : -20, -40, ...,-100.</a:t>
            </a:r>
          </a:p>
          <a:p>
            <a:pPr indent="914400" algn="just">
              <a:lnSpc>
                <a:spcPct val="90000"/>
              </a:lnSpc>
            </a:pPr>
            <a:endParaRPr lang="ru-RU" sz="4400" b="1" dirty="0">
              <a:solidFill>
                <a:srgbClr val="21252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90000"/>
              </a:lnSpc>
            </a:pPr>
            <a:r>
              <a:rPr lang="ru-RU" sz="4400" b="1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Задание 2</a:t>
            </a:r>
          </a:p>
          <a:p>
            <a:pPr indent="914400" algn="just">
              <a:lnSpc>
                <a:spcPct val="90000"/>
              </a:lnSpc>
            </a:pPr>
            <a:r>
              <a:rPr lang="ru-RU" sz="44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Ввести с клавиатуры символ. Определить, необходимо ли нам переместить фигуру вверх, вниз, вправо, влево в зависимости от введенного символа (W, S, A, D). Вывести результат решения на экран. В случае отсутствия необходимости перемещения вывести соответствующее сообщение.</a:t>
            </a:r>
          </a:p>
        </p:txBody>
      </p:sp>
    </p:spTree>
    <p:extLst>
      <p:ext uri="{BB962C8B-B14F-4D97-AF65-F5344CB8AC3E}">
        <p14:creationId xmlns:p14="http://schemas.microsoft.com/office/powerpoint/2010/main" val="16623932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72;p2" descr="Изображение выглядит как рисунок&#10;&#10;Автоматически созданное описание">
            <a:extLst>
              <a:ext uri="{FF2B5EF4-FFF2-40B4-BE49-F238E27FC236}">
                <a16:creationId xmlns="" xmlns:a16="http://schemas.microsoft.com/office/drawing/2014/main" id="{E873930D-F457-4DEB-B910-0EC0758F150D}"/>
              </a:ext>
            </a:extLst>
          </p:cNvPr>
          <p:cNvPicPr preferRelativeResize="0"/>
          <p:nvPr/>
        </p:nvPicPr>
        <p:blipFill rotWithShape="1">
          <a:blip r:embed="rId2"/>
          <a:stretch/>
        </p:blipFill>
        <p:spPr>
          <a:xfrm>
            <a:off x="1429261" y="377866"/>
            <a:ext cx="9488795" cy="5327983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10E7294A-325A-4231-AB76-B8BD85D99071}"/>
              </a:ext>
            </a:extLst>
          </p:cNvPr>
          <p:cNvSpPr txBox="1"/>
          <p:nvPr/>
        </p:nvSpPr>
        <p:spPr>
          <a:xfrm>
            <a:off x="1389063" y="5705849"/>
            <a:ext cx="21509037" cy="27607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Управляющие операторы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Операторы переходов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Операторы проверки условий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Операторы циклов</a:t>
            </a:r>
          </a:p>
        </p:txBody>
      </p:sp>
    </p:spTree>
    <p:extLst>
      <p:ext uri="{BB962C8B-B14F-4D97-AF65-F5344CB8AC3E}">
        <p14:creationId xmlns:p14="http://schemas.microsoft.com/office/powerpoint/2010/main" val="1882676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10E7294A-325A-4231-AB76-B8BD85D99071}"/>
              </a:ext>
            </a:extLst>
          </p:cNvPr>
          <p:cNvSpPr txBox="1"/>
          <p:nvPr/>
        </p:nvSpPr>
        <p:spPr>
          <a:xfrm>
            <a:off x="1208703" y="1997946"/>
            <a:ext cx="21509037" cy="100027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lvl="1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</a:pPr>
            <a:r>
              <a:rPr lang="en-US" sz="4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int.Parse</a:t>
            </a:r>
            <a:r>
              <a:rPr 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преобразует строку (</a:t>
            </a:r>
            <a:r>
              <a:rPr 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string) </a:t>
            </a: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</a:t>
            </a:r>
            <a:r>
              <a:rPr lang="en-US" sz="4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если может).</a:t>
            </a:r>
          </a:p>
          <a:p>
            <a:pPr marL="457200" lvl="1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</a:pPr>
            <a:r>
              <a:rPr 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Convert.ToInt32 </a:t>
            </a: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преобразует в </a:t>
            </a:r>
            <a:r>
              <a:rPr lang="en-US" sz="4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значение любого типа, из перечисленных здесь. </a:t>
            </a:r>
            <a:r>
              <a:rPr lang="en-US" sz="4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boolean</a:t>
            </a:r>
            <a:r>
              <a:rPr 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double, float </a:t>
            </a: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 т.д. А самое главное, может преобразовать экземпляр любого класса, реализующего </a:t>
            </a:r>
            <a:r>
              <a:rPr lang="en-US" sz="4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IConvertible</a:t>
            </a:r>
            <a:r>
              <a:rPr 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457200" lvl="1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</a:pP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Если говорить о строках, то </a:t>
            </a:r>
            <a:r>
              <a:rPr 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Convert.ToInt32 </a:t>
            </a: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внутри всё равно использует </a:t>
            </a:r>
            <a:r>
              <a:rPr lang="en-US" sz="4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int.Parse</a:t>
            </a:r>
            <a:r>
              <a:rPr 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Но есть нюанс:</a:t>
            </a:r>
          </a:p>
          <a:p>
            <a:pPr marL="457200" lvl="1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</a:pPr>
            <a:endParaRPr lang="ru-RU" sz="4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lvl="1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</a:pPr>
            <a:r>
              <a:rPr 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 static </a:t>
            </a:r>
            <a:r>
              <a:rPr lang="en-US" sz="4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ToInt32(String value) {</a:t>
            </a:r>
          </a:p>
          <a:p>
            <a:pPr marL="457200" lvl="1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</a:pPr>
            <a:r>
              <a:rPr 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if (value == null)</a:t>
            </a:r>
          </a:p>
          <a:p>
            <a:pPr marL="457200" lvl="1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</a:pPr>
            <a:r>
              <a:rPr 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return 0;</a:t>
            </a:r>
          </a:p>
          <a:p>
            <a:pPr marL="457200" lvl="1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</a:pPr>
            <a:r>
              <a:rPr 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return Int32.Parse(value, </a:t>
            </a:r>
            <a:r>
              <a:rPr lang="en-US" sz="4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CultureInfo.CurrentCulture</a:t>
            </a:r>
            <a:r>
              <a:rPr 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);</a:t>
            </a:r>
          </a:p>
          <a:p>
            <a:pPr marL="457200" lvl="1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</a:pPr>
            <a:r>
              <a:rPr 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}</a:t>
            </a:r>
          </a:p>
          <a:p>
            <a:pPr marL="457200" lvl="1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Для неинициализированной строки </a:t>
            </a:r>
            <a:r>
              <a:rPr lang="en-US" sz="44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int.Parse</a:t>
            </a:r>
            <a:r>
              <a:rPr 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выбросит исключение, </a:t>
            </a:r>
            <a:r>
              <a:rPr lang="en-US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Convert.ToInt32 </a:t>
            </a: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вернет 0.</a:t>
            </a:r>
            <a:endParaRPr lang="ru-RU" sz="4400" dirty="0">
              <a:solidFill>
                <a:schemeClr val="tx1">
                  <a:lumMod val="75000"/>
                  <a:lumOff val="2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823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Управляющие операторы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353696"/>
            <a:ext cx="21509035" cy="87728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</a:pP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В языке программирования </a:t>
            </a:r>
            <a:r>
              <a:rPr lang="ru-RU" sz="4400" b="1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C# 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существуют специальные операторы, которые в зависимости от вычисляемых значений выражений позволяют управлять ходом выполнения программы.</a:t>
            </a:r>
          </a:p>
          <a:p>
            <a:pPr indent="914400" algn="just">
              <a:lnSpc>
                <a:spcPct val="80000"/>
              </a:lnSpc>
            </a:pPr>
            <a:endParaRPr lang="ru-RU" sz="4400" dirty="0">
              <a:solidFill>
                <a:srgbClr val="21252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</a:pP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Управляющие операторы разделяются на три категории: </a:t>
            </a:r>
          </a:p>
          <a:p>
            <a:pPr marL="1897063" lvl="1" indent="-914400" algn="just">
              <a:lnSpc>
                <a:spcPct val="80000"/>
              </a:lnSpc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ru-RU" sz="4400" b="1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Операторы выбора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Вводятся ключевыми словами </a:t>
            </a:r>
            <a:r>
              <a:rPr lang="ru-RU" sz="4400" b="1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if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4400" b="1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if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... </a:t>
            </a:r>
            <a:r>
              <a:rPr lang="ru-RU" sz="4400" b="1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else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..., </a:t>
            </a:r>
            <a:r>
              <a:rPr lang="ru-RU" sz="4400" b="1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switch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1897063" lvl="1" indent="-914400" algn="just">
              <a:lnSpc>
                <a:spcPct val="80000"/>
              </a:lnSpc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ru-RU" sz="4400" b="1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Итеративные операторы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 Вводятся ключевыми словами </a:t>
            </a:r>
            <a:r>
              <a:rPr lang="ru-RU" sz="4400" b="1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while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4400" b="1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do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... </a:t>
            </a:r>
            <a:r>
              <a:rPr lang="ru-RU" sz="4400" b="1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while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4400" b="1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4400" b="1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foreach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1897063" lvl="1" indent="-914400" algn="just">
              <a:lnSpc>
                <a:spcPct val="80000"/>
              </a:lnSpc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ru-RU" sz="4400" b="1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Операторы перехода 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(в рамках методов). Вводятся ключевыми словами </a:t>
            </a:r>
            <a:r>
              <a:rPr lang="ru-RU" sz="4400" b="1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break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4400" b="1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continue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ru-RU" sz="4400" b="1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goto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 </a:t>
            </a:r>
            <a:r>
              <a:rPr lang="ru-RU" sz="4400" b="1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return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и </a:t>
            </a:r>
            <a:r>
              <a:rPr lang="ru-RU" sz="4400" b="1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throw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4400" i="0" dirty="0">
              <a:solidFill>
                <a:srgbClr val="212529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l">
              <a:lnSpc>
                <a:spcPct val="80000"/>
              </a:lnSpc>
            </a:pPr>
            <a:endParaRPr lang="en-US" sz="4400" dirty="0">
              <a:solidFill>
                <a:srgbClr val="21252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l">
              <a:lnSpc>
                <a:spcPct val="80000"/>
              </a:lnSpc>
            </a:pP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Отдельно стоит упомянуть про </a:t>
            </a:r>
            <a:r>
              <a:rPr lang="ru-RU" sz="4400" b="1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блок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(составной оператор)</a:t>
            </a:r>
            <a:r>
              <a:rPr lang="en-US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en-US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это последовательность операторов,</a:t>
            </a:r>
            <a:r>
              <a:rPr lang="en-US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заключенная в операторные скобки</a:t>
            </a:r>
            <a:r>
              <a:rPr lang="en-US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b="1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{</a:t>
            </a:r>
            <a:r>
              <a:rPr lang="en-US" sz="4400" b="1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b="1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}</a:t>
            </a:r>
            <a:r>
              <a:rPr lang="en-US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u-RU" sz="4400" i="0" dirty="0">
              <a:solidFill>
                <a:srgbClr val="212529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l">
              <a:lnSpc>
                <a:spcPct val="80000"/>
              </a:lnSpc>
            </a:pPr>
            <a:endParaRPr lang="ru-RU" sz="4400" dirty="0">
              <a:solidFill>
                <a:srgbClr val="21252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l">
              <a:lnSpc>
                <a:spcPct val="80000"/>
              </a:lnSpc>
            </a:pP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Блок воспринимается компилятором как один</a:t>
            </a:r>
            <a:r>
              <a:rPr lang="en-US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оператор и может использоваться всюду, где</a:t>
            </a:r>
            <a:r>
              <a:rPr lang="en-US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синтаксис требует одного оператора, а</a:t>
            </a:r>
            <a:r>
              <a:rPr lang="en-US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алгоритм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нескольких.</a:t>
            </a:r>
          </a:p>
        </p:txBody>
      </p:sp>
    </p:spTree>
    <p:extLst>
      <p:ext uri="{BB962C8B-B14F-4D97-AF65-F5344CB8AC3E}">
        <p14:creationId xmlns:p14="http://schemas.microsoft.com/office/powerpoint/2010/main" val="1933171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Операторы переходов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353696"/>
            <a:ext cx="21509035" cy="11892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</a:pPr>
            <a:r>
              <a:rPr lang="ru-RU" sz="44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Оператор </a:t>
            </a:r>
            <a:r>
              <a:rPr lang="ru-RU" sz="4400" b="1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break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используется для выхода из блоков операторов циклов и оператора </a:t>
            </a:r>
            <a:r>
              <a:rPr lang="ru-RU" sz="4400" b="1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switch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="" xmlns:a16="http://schemas.microsoft.com/office/drawing/2014/main" id="{E98B83D1-D1A4-417F-8C92-E40D540E1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3473" y="4184270"/>
            <a:ext cx="20564627" cy="4388894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nn-NO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for(int i = 1; i &lt;= 10; i++)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nn-NO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{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nn-NO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if (i == 3)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nn-NO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break; 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nn-NO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Console.WriteLine("i = {0}", i);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nn-NO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nn-NO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374B33B9-8794-48D0-A5F1-68F1ADFA7CDA}"/>
              </a:ext>
            </a:extLst>
          </p:cNvPr>
          <p:cNvSpPr txBox="1"/>
          <p:nvPr/>
        </p:nvSpPr>
        <p:spPr>
          <a:xfrm>
            <a:off x="1389064" y="8928023"/>
            <a:ext cx="21509036" cy="3355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indent="914400" algn="just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В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теле цикле может присутствовать несколько операторов </a:t>
            </a:r>
            <a:r>
              <a:rPr kumimoji="0" lang="ru-RU" altLang="en-US" sz="44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break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но применять их следует очень аккуратно, поскольку чрезмерное количество</a:t>
            </a:r>
            <a:r>
              <a:rPr lang="en-US" alt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операторов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en-US" sz="44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break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обычно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приводит к нарушению нормальной структуры кода. </a:t>
            </a:r>
          </a:p>
          <a:p>
            <a:pPr marR="0" lvl="0" indent="914400" algn="just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en-US" sz="4400" b="0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0" lvl="0" indent="914400" algn="just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О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ператор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en-US" sz="44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break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kumimoji="0" lang="en-US" altLang="en-US" sz="4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выполняющий выход из оператора </a:t>
            </a:r>
            <a:r>
              <a:rPr kumimoji="0" lang="ru-RU" altLang="en-US" sz="4400" b="1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switch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оказывает воздействие только на этот оператор, но не на объемлющие его циклы. </a:t>
            </a:r>
          </a:p>
        </p:txBody>
      </p:sp>
    </p:spTree>
    <p:extLst>
      <p:ext uri="{BB962C8B-B14F-4D97-AF65-F5344CB8AC3E}">
        <p14:creationId xmlns:p14="http://schemas.microsoft.com/office/powerpoint/2010/main" val="1325915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Операторы переходов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353696"/>
            <a:ext cx="2150903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/>
            <a:r>
              <a:rPr lang="ru-RU" sz="44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Оператор </a:t>
            </a:r>
            <a:r>
              <a:rPr lang="nn-NO" sz="4400" b="1" dirty="0">
                <a:latin typeface="Calibri" panose="020F0502020204030204" pitchFamily="34" charset="0"/>
                <a:cs typeface="Calibri" panose="020F0502020204030204" pitchFamily="34" charset="0"/>
              </a:rPr>
              <a:t>continue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используется для запуска новой итерации цикла.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="" xmlns:a16="http://schemas.microsoft.com/office/drawing/2014/main" id="{E98B83D1-D1A4-417F-8C92-E40D540E1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3473" y="3989512"/>
            <a:ext cx="20564627" cy="4128502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nn-NO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for(int i = 1; i = 10; i++)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nn-NO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nn-NO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if (i % 2 == 1)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  <a:r>
              <a:rPr lang="nn-NO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continue;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nn-NO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nn-NO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Console.WriteLine("i = {0}", i);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nn-NO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374B33B9-8794-48D0-A5F1-68F1ADFA7CDA}"/>
              </a:ext>
            </a:extLst>
          </p:cNvPr>
          <p:cNvSpPr txBox="1"/>
          <p:nvPr/>
        </p:nvSpPr>
        <p:spPr>
          <a:xfrm>
            <a:off x="1389064" y="8928023"/>
            <a:ext cx="21509036" cy="2272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indent="914400" algn="just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В циклах </a:t>
            </a:r>
            <a:r>
              <a:rPr lang="ru-RU" alt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while</a:t>
            </a:r>
            <a:r>
              <a:rPr lang="ru-RU" alt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и </a:t>
            </a:r>
            <a:r>
              <a:rPr lang="ru-RU" alt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do-while</a:t>
            </a:r>
            <a:r>
              <a:rPr lang="ru-RU" alt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оператор </a:t>
            </a:r>
            <a:r>
              <a:rPr lang="ru-RU" alt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continue</a:t>
            </a:r>
            <a:r>
              <a:rPr lang="ru-RU" alt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вызывает передачу управления непосредственно условному выражению, после чего продолжается процесс выполнения цикла. А в цикле </a:t>
            </a:r>
            <a:r>
              <a:rPr lang="ru-RU" alt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ru-RU" alt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сначала вычисляется итерационное выражение, затем условное выражение, после чего цикл продолжается.</a:t>
            </a:r>
            <a:endParaRPr kumimoji="0" lang="ru-RU" altLang="en-US" sz="4400" b="0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7219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Операторы переходов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353696"/>
            <a:ext cx="21509035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/>
            <a:r>
              <a:rPr lang="ru-RU" sz="44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Оператор </a:t>
            </a:r>
            <a:r>
              <a:rPr lang="nn-NO" sz="4400" b="1" dirty="0">
                <a:latin typeface="Calibri" panose="020F0502020204030204" pitchFamily="34" charset="0"/>
                <a:cs typeface="Calibri" panose="020F0502020204030204" pitchFamily="34" charset="0"/>
              </a:rPr>
              <a:t>goto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используется для передачи управления на помеченный оператор.</a:t>
            </a:r>
          </a:p>
          <a:p>
            <a:pPr indent="914400" algn="just"/>
            <a:endParaRPr lang="ru-RU" sz="4400" i="0" dirty="0">
              <a:solidFill>
                <a:srgbClr val="212529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6">
            <a:extLst>
              <a:ext uri="{FF2B5EF4-FFF2-40B4-BE49-F238E27FC236}">
                <a16:creationId xmlns="" xmlns:a16="http://schemas.microsoft.com/office/drawing/2014/main" id="{E98B83D1-D1A4-417F-8C92-E40D540E1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3473" y="3989512"/>
            <a:ext cx="20564627" cy="3228576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&lt;блок кода&gt;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goto marker;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&lt;блок кода&gt; - будет пропущен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marker: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&lt;блок кода&gt;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374B33B9-8794-48D0-A5F1-68F1ADFA7CDA}"/>
              </a:ext>
            </a:extLst>
          </p:cNvPr>
          <p:cNvSpPr txBox="1"/>
          <p:nvPr/>
        </p:nvSpPr>
        <p:spPr>
          <a:xfrm>
            <a:off x="1389064" y="7838263"/>
            <a:ext cx="21509036" cy="33559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indent="914400" algn="just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Главный недостаток оператора </a:t>
            </a:r>
            <a:r>
              <a:rPr lang="ru-RU" alt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goto</a:t>
            </a:r>
            <a:r>
              <a:rPr lang="ru-RU" alt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с точки зрения программирования заключается в том, что он вносит в программу беспорядок и делает ее практически неудобочитаемой.</a:t>
            </a:r>
          </a:p>
          <a:p>
            <a:pPr marR="0" lvl="0" indent="914400" algn="just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R="0" lvl="0" indent="914400" algn="just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Однако иногда применение оператора </a:t>
            </a:r>
            <a:r>
              <a:rPr lang="ru-RU" alt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goto</a:t>
            </a:r>
            <a:r>
              <a:rPr lang="ru-RU" alt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может, скорее, прояснить, чем запутать ход выполнения программы.</a:t>
            </a:r>
            <a:endParaRPr kumimoji="0" lang="ru-RU" altLang="en-US" sz="4400" b="0" i="0" u="none" strike="noStrike" cap="none" normalizeH="0" baseline="0" dirty="0">
              <a:ln>
                <a:noFill/>
              </a:ln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3625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Операторы переходов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353696"/>
            <a:ext cx="21509035" cy="16065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</a:pPr>
            <a:r>
              <a:rPr lang="ru-RU" sz="44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Оператор </a:t>
            </a:r>
            <a:r>
              <a:rPr lang="ru-RU" sz="4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return</a:t>
            </a:r>
            <a:r>
              <a:rPr lang="ru-RU" sz="4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kumimoji="0" lang="ru-RU" alt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i="0" dirty="0" smtClean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используется для завершения методов и возврата результата выполнения метода.</a:t>
            </a:r>
          </a:p>
          <a:p>
            <a:pPr indent="914400" algn="just"/>
            <a:endParaRPr lang="ru-RU" sz="2800" i="0" dirty="0">
              <a:solidFill>
                <a:srgbClr val="212529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6">
            <a:extLst>
              <a:ext uri="{FF2B5EF4-FFF2-40B4-BE49-F238E27FC236}">
                <a16:creationId xmlns="" xmlns:a16="http://schemas.microsoft.com/office/drawing/2014/main" id="{E98B83D1-D1A4-417F-8C92-E40D540E1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3473" y="4031062"/>
            <a:ext cx="20564627" cy="8953220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MyVoidMethod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&lt;блок кода&gt;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return; - конец метода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&lt;блок кода&gt; - не выполнится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будут выполнены инструкции до оператора return, после чего метод завершится.</a:t>
            </a: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int </a:t>
            </a:r>
            <a:r>
              <a:rPr lang="en-US" sz="4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MySumMethod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(int a, int b)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return a + b;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ru-RU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// 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оператор return вернет вызывающему методу сумму пременных 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a 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и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 b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endParaRPr lang="en-US" sz="4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388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Операторы проверки условий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E817FAF4-42D7-4BA1-98CF-BFB48C5135FB}"/>
              </a:ext>
            </a:extLst>
          </p:cNvPr>
          <p:cNvSpPr txBox="1"/>
          <p:nvPr/>
        </p:nvSpPr>
        <p:spPr>
          <a:xfrm>
            <a:off x="1389065" y="2353696"/>
            <a:ext cx="2150903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/>
            <a:r>
              <a:rPr lang="ru-RU" sz="44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Операторы </a:t>
            </a:r>
            <a:r>
              <a:rPr lang="en-US" sz="4400" b="1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</a:t>
            </a:r>
            <a:r>
              <a:rPr lang="en-US" sz="44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4400" b="1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if-else</a:t>
            </a:r>
            <a:r>
              <a:rPr lang="en-US" sz="44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4400" b="1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if-else </a:t>
            </a:r>
            <a:r>
              <a:rPr lang="en-US" sz="4400" b="1" dirty="0" err="1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if-else</a:t>
            </a:r>
            <a:r>
              <a:rPr lang="en-US" sz="4400" b="1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использу</a:t>
            </a:r>
            <a:r>
              <a:rPr lang="ru-RU" sz="4400" dirty="0">
                <a:solidFill>
                  <a:srgbClr val="2125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ю</a:t>
            </a:r>
            <a:r>
              <a:rPr lang="ru-RU" sz="4400" i="0" dirty="0">
                <a:solidFill>
                  <a:srgbClr val="2125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тся для проверки условия.</a:t>
            </a:r>
          </a:p>
        </p:txBody>
      </p:sp>
      <p:sp>
        <p:nvSpPr>
          <p:cNvPr id="2" name="Rectangle 6">
            <a:extLst>
              <a:ext uri="{FF2B5EF4-FFF2-40B4-BE49-F238E27FC236}">
                <a16:creationId xmlns="" xmlns:a16="http://schemas.microsoft.com/office/drawing/2014/main" id="{E98B83D1-D1A4-417F-8C92-E40D540E1E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3473" y="3437962"/>
            <a:ext cx="10215355" cy="5549211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условие){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&lt;блок кода&gt;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else if (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условие){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&lt;блок кода&gt;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else{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блок кода&gt;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6">
            <a:extLst>
              <a:ext uri="{FF2B5EF4-FFF2-40B4-BE49-F238E27FC236}">
                <a16:creationId xmlns="" xmlns:a16="http://schemas.microsoft.com/office/drawing/2014/main" id="{820099B4-021A-4CCD-9065-3F32B24C1B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548829" y="3437962"/>
            <a:ext cx="10349270" cy="5549211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условие){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if (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условие){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	&lt;блок кода&gt;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	}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else{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блок кода&gt;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D59DB597-2E07-49DE-856E-4A02DE25511E}"/>
              </a:ext>
            </a:extLst>
          </p:cNvPr>
          <p:cNvSpPr txBox="1"/>
          <p:nvPr/>
        </p:nvSpPr>
        <p:spPr>
          <a:xfrm>
            <a:off x="1389065" y="9459425"/>
            <a:ext cx="21509035" cy="2272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indent="914400" algn="just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Условие – это некоторое условное выражение, а блок кода – набор вырожений выполняемых если условие верно.</a:t>
            </a:r>
          </a:p>
          <a:p>
            <a:pPr marR="0" lvl="0" indent="914400" algn="just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Операторы </a:t>
            </a:r>
            <a:r>
              <a:rPr kumimoji="0" lang="ru-RU" altLang="en-US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else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 и </a:t>
            </a:r>
            <a:r>
              <a:rPr kumimoji="0" lang="en-US" altLang="en-US" sz="4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else-if</a:t>
            </a: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 не является обязательными.</a:t>
            </a:r>
          </a:p>
          <a:p>
            <a:pPr marR="0" lvl="0" indent="914400" algn="just" defTabSz="914400" rtl="0" eaLnBrk="0" fontAlgn="base" latinLnBrk="0" hangingPunct="0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Тернарная форма записи:</a:t>
            </a:r>
          </a:p>
        </p:txBody>
      </p:sp>
      <p:sp>
        <p:nvSpPr>
          <p:cNvPr id="10" name="Rectangle 6">
            <a:extLst>
              <a:ext uri="{FF2B5EF4-FFF2-40B4-BE49-F238E27FC236}">
                <a16:creationId xmlns="" xmlns:a16="http://schemas.microsoft.com/office/drawing/2014/main" id="{3234F864-8731-4B13-9A0E-45770EA640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33474" y="12204288"/>
            <a:ext cx="20564625" cy="907941"/>
          </a:xfrm>
          <a:prstGeom prst="rect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 defTabSz="974725" eaLnBrk="0" hangingPunct="0"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defTabSz="974725" eaLnBrk="0" fontAlgn="base" hangingPunct="0">
              <a:spcBef>
                <a:spcPct val="0"/>
              </a:spcBef>
              <a:spcAft>
                <a:spcPct val="0"/>
              </a:spcAft>
              <a:tabLst>
                <a:tab pos="974725" algn="l"/>
              </a:tabLst>
              <a:defRPr sz="24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ourier New" panose="02070309020205020404" pitchFamily="49" charset="0"/>
                <a:cs typeface="Courier New" panose="02070309020205020404" pitchFamily="49" charset="0"/>
              </a:rPr>
              <a:t>&lt;переменная&gt; = &lt;условие&gt; ? &lt;выражение&gt; : &lt;выражение&gt;;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90182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Custom 3">
      <a:dk1>
        <a:srgbClr val="000000"/>
      </a:dk1>
      <a:lt1>
        <a:srgbClr val="EFEFEF"/>
      </a:lt1>
      <a:dk2>
        <a:srgbClr val="000000"/>
      </a:dk2>
      <a:lt2>
        <a:srgbClr val="FFFFFF"/>
      </a:lt2>
      <a:accent1>
        <a:srgbClr val="00B0F0"/>
      </a:accent1>
      <a:accent2>
        <a:srgbClr val="008EC3"/>
      </a:accent2>
      <a:accent3>
        <a:srgbClr val="056F99"/>
      </a:accent3>
      <a:accent4>
        <a:srgbClr val="00C0FF"/>
      </a:accent4>
      <a:accent5>
        <a:srgbClr val="008DBE"/>
      </a:accent5>
      <a:accent6>
        <a:srgbClr val="00C1E7"/>
      </a:accent6>
      <a:hlink>
        <a:srgbClr val="5F5F5F"/>
      </a:hlink>
      <a:folHlink>
        <a:srgbClr val="00B0F0"/>
      </a:folHlink>
    </a:clrScheme>
    <a:fontScheme name="Custom 1">
      <a:majorFont>
        <a:latin typeface="Lato"/>
        <a:ea typeface=""/>
        <a:cs typeface=""/>
      </a:majorFont>
      <a:minorFont>
        <a:latin typeface="La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82435</TotalTime>
  <Words>907</Words>
  <Application>Microsoft Office PowerPoint</Application>
  <PresentationFormat>Custom</PresentationFormat>
  <Paragraphs>234</Paragraphs>
  <Slides>17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9" baseType="lpstr">
      <vt:lpstr>Arial</vt:lpstr>
      <vt:lpstr>Calibri</vt:lpstr>
      <vt:lpstr>Calibri Light</vt:lpstr>
      <vt:lpstr>Cambria</vt:lpstr>
      <vt:lpstr>Courier New</vt:lpstr>
      <vt:lpstr>Gotham Pro</vt:lpstr>
      <vt:lpstr>Lato Light</vt:lpstr>
      <vt:lpstr>Montserrat</vt:lpstr>
      <vt:lpstr>Montserrat Hairline</vt:lpstr>
      <vt:lpstr>Montserrat Medium</vt:lpstr>
      <vt:lpstr>Wingdings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belarusdds@gmail.com</Company>
  <LinksUpToDate>false</LinksUpToDate>
  <SharedDoc>false</SharedDoc>
  <HyperlinkBase>belarusdds@gmail.com</HyperlinkBase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subject/>
  <dc:creator>Alexey Vorontsov</dc:creator>
  <cp:keywords/>
  <dc:description>Contact me, for your next project
belarusdds@gmail.com</dc:description>
  <cp:lastModifiedBy>Yauheni Tretsyak</cp:lastModifiedBy>
  <cp:revision>7087</cp:revision>
  <cp:lastPrinted>2018-12-07T09:03:14Z</cp:lastPrinted>
  <dcterms:created xsi:type="dcterms:W3CDTF">2014-11-12T21:47:38Z</dcterms:created>
  <dcterms:modified xsi:type="dcterms:W3CDTF">2021-07-22T16:31:16Z</dcterms:modified>
  <cp:category/>
</cp:coreProperties>
</file>