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24377650" cy="13716000"/>
  <p:notesSz cx="6858000" cy="9144000"/>
  <p:embeddedFontLst>
    <p:embeddedFont>
      <p:font typeface="Montserrat Medium" panose="020B0604020202020204" charset="-52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Montserrat" panose="020B0604020202020204" charset="-52"/>
      <p:regular r:id="rId30"/>
      <p:bold r:id="rId31"/>
      <p:italic r:id="rId32"/>
      <p:boldItalic r:id="rId33"/>
    </p:embeddedFont>
    <p:embeddedFont>
      <p:font typeface="Montserrat Thin" panose="020B0604020202020204" charset="-52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ato Ligh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678">
          <p15:clr>
            <a:srgbClr val="5ACBF0"/>
          </p15:clr>
        </p15:guide>
        <p15:guide id="2" orient="horz" pos="4320">
          <p15:clr>
            <a:srgbClr val="5ACBF0"/>
          </p15:clr>
        </p15:guide>
        <p15:guide id="3" pos="875">
          <p15:clr>
            <a:srgbClr val="F26B43"/>
          </p15:clr>
        </p15:guide>
        <p15:guide id="4" orient="horz" pos="918">
          <p15:clr>
            <a:srgbClr val="F26B43"/>
          </p15:clr>
        </p15:guide>
        <p15:guide id="5" pos="14424">
          <p15:clr>
            <a:srgbClr val="F26B43"/>
          </p15:clr>
        </p15:guide>
        <p15:guide id="6" orient="horz" pos="7665">
          <p15:clr>
            <a:srgbClr val="F26B43"/>
          </p15:clr>
        </p15:guide>
        <p15:guide id="7" orient="horz" pos="1145">
          <p15:clr>
            <a:srgbClr val="A4A3A4"/>
          </p15:clr>
        </p15:guide>
        <p15:guide id="8" orient="horz" pos="1372">
          <p15:clr>
            <a:srgbClr val="A4A3A4"/>
          </p15:clr>
        </p15:guide>
        <p15:guide id="9" orient="horz" pos="1599">
          <p15:clr>
            <a:srgbClr val="A4A3A4"/>
          </p15:clr>
        </p15:guide>
        <p15:guide id="10" orient="horz" pos="1826">
          <p15:clr>
            <a:srgbClr val="A4A3A4"/>
          </p15:clr>
        </p15:guide>
        <p15:guide id="11" orient="horz" pos="2052">
          <p15:clr>
            <a:srgbClr val="A4A3A4"/>
          </p15:clr>
        </p15:guide>
        <p15:guide id="12" orient="horz" pos="2279">
          <p15:clr>
            <a:srgbClr val="A4A3A4"/>
          </p15:clr>
        </p15:guide>
        <p15:guide id="13" orient="horz" pos="2506">
          <p15:clr>
            <a:srgbClr val="A4A3A4"/>
          </p15:clr>
        </p15:guide>
        <p15:guide id="14" orient="horz" pos="3186">
          <p15:clr>
            <a:srgbClr val="A4A3A4"/>
          </p15:clr>
        </p15:guide>
        <p15:guide id="15" orient="horz" pos="2733">
          <p15:clr>
            <a:srgbClr val="A4A3A4"/>
          </p15:clr>
        </p15:guide>
        <p15:guide id="16" orient="horz" pos="2960">
          <p15:clr>
            <a:srgbClr val="A4A3A4"/>
          </p15:clr>
        </p15:guide>
        <p15:guide id="17" orient="horz" pos="3413">
          <p15:clr>
            <a:srgbClr val="A4A3A4"/>
          </p15:clr>
        </p15:guide>
        <p15:guide id="18" orient="horz" pos="3640">
          <p15:clr>
            <a:srgbClr val="A4A3A4"/>
          </p15:clr>
        </p15:guide>
        <p15:guide id="19" orient="horz" pos="3866">
          <p15:clr>
            <a:srgbClr val="A4A3A4"/>
          </p15:clr>
        </p15:guide>
        <p15:guide id="20" orient="horz" pos="4093">
          <p15:clr>
            <a:srgbClr val="A4A3A4"/>
          </p15:clr>
        </p15:guide>
        <p15:guide id="21" orient="horz" pos="4547">
          <p15:clr>
            <a:srgbClr val="A4A3A4"/>
          </p15:clr>
        </p15:guide>
        <p15:guide id="22" orient="horz" pos="4774">
          <p15:clr>
            <a:srgbClr val="A4A3A4"/>
          </p15:clr>
        </p15:guide>
        <p15:guide id="23" orient="horz" pos="5000">
          <p15:clr>
            <a:srgbClr val="A4A3A4"/>
          </p15:clr>
        </p15:guide>
        <p15:guide id="24" orient="horz" pos="5228">
          <p15:clr>
            <a:srgbClr val="A4A3A4"/>
          </p15:clr>
        </p15:guide>
        <p15:guide id="25" orient="horz" pos="5454">
          <p15:clr>
            <a:srgbClr val="A4A3A4"/>
          </p15:clr>
        </p15:guide>
        <p15:guide id="26" orient="horz" pos="5681">
          <p15:clr>
            <a:srgbClr val="A4A3A4"/>
          </p15:clr>
        </p15:guide>
        <p15:guide id="27" orient="horz" pos="5907">
          <p15:clr>
            <a:srgbClr val="A4A3A4"/>
          </p15:clr>
        </p15:guide>
        <p15:guide id="28" orient="horz" pos="6134">
          <p15:clr>
            <a:srgbClr val="A4A3A4"/>
          </p15:clr>
        </p15:guide>
        <p15:guide id="29" orient="horz" pos="6361">
          <p15:clr>
            <a:srgbClr val="A4A3A4"/>
          </p15:clr>
        </p15:guide>
        <p15:guide id="30" orient="horz" pos="6588">
          <p15:clr>
            <a:srgbClr val="A4A3A4"/>
          </p15:clr>
        </p15:guide>
        <p15:guide id="31" orient="horz" pos="6815">
          <p15:clr>
            <a:srgbClr val="A4A3A4"/>
          </p15:clr>
        </p15:guide>
        <p15:guide id="32" orient="horz" pos="7042">
          <p15:clr>
            <a:srgbClr val="A4A3A4"/>
          </p15:clr>
        </p15:guide>
        <p15:guide id="33" orient="horz" pos="7268">
          <p15:clr>
            <a:srgbClr val="A4A3A4"/>
          </p15:clr>
        </p15:guide>
        <p15:guide id="34" orient="horz" pos="7495">
          <p15:clr>
            <a:srgbClr val="A4A3A4"/>
          </p15:clr>
        </p15:guide>
        <p15:guide id="35" orient="horz" pos="7778">
          <p15:clr>
            <a:srgbClr val="A4A3A4"/>
          </p15:clr>
        </p15:guide>
        <p15:guide id="36" pos="14028">
          <p15:clr>
            <a:srgbClr val="A4A3A4"/>
          </p15:clr>
        </p15:guide>
        <p15:guide id="37" pos="5864">
          <p15:clr>
            <a:srgbClr val="A4A3A4"/>
          </p15:clr>
        </p15:guide>
        <p15:guide id="38" pos="6316">
          <p15:clr>
            <a:srgbClr val="A4A3A4"/>
          </p15:clr>
        </p15:guide>
        <p15:guide id="39" pos="6771">
          <p15:clr>
            <a:srgbClr val="A4A3A4"/>
          </p15:clr>
        </p15:guide>
        <p15:guide id="40" pos="7224">
          <p15:clr>
            <a:srgbClr val="A4A3A4"/>
          </p15:clr>
        </p15:guide>
        <p15:guide id="41" pos="5410">
          <p15:clr>
            <a:srgbClr val="A4A3A4"/>
          </p15:clr>
        </p15:guide>
        <p15:guide id="42" pos="4957">
          <p15:clr>
            <a:srgbClr val="A4A3A4"/>
          </p15:clr>
        </p15:guide>
        <p15:guide id="43" pos="4503">
          <p15:clr>
            <a:srgbClr val="A4A3A4"/>
          </p15:clr>
        </p15:guide>
        <p15:guide id="44" pos="4051">
          <p15:clr>
            <a:srgbClr val="A4A3A4"/>
          </p15:clr>
        </p15:guide>
        <p15:guide id="45" pos="3596">
          <p15:clr>
            <a:srgbClr val="A4A3A4"/>
          </p15:clr>
        </p15:guide>
        <p15:guide id="46" pos="3143">
          <p15:clr>
            <a:srgbClr val="A4A3A4"/>
          </p15:clr>
        </p15:guide>
        <p15:guide id="47" pos="2689">
          <p15:clr>
            <a:srgbClr val="A4A3A4"/>
          </p15:clr>
        </p15:guide>
        <p15:guide id="48" pos="2235">
          <p15:clr>
            <a:srgbClr val="A4A3A4"/>
          </p15:clr>
        </p15:guide>
        <p15:guide id="49" pos="1782">
          <p15:clr>
            <a:srgbClr val="A4A3A4"/>
          </p15:clr>
        </p15:guide>
        <p15:guide id="50" pos="1328">
          <p15:clr>
            <a:srgbClr val="A4A3A4"/>
          </p15:clr>
        </p15:guide>
        <p15:guide id="51" pos="8132">
          <p15:clr>
            <a:srgbClr val="A4A3A4"/>
          </p15:clr>
        </p15:guide>
        <p15:guide id="52" pos="8585">
          <p15:clr>
            <a:srgbClr val="A4A3A4"/>
          </p15:clr>
        </p15:guide>
        <p15:guide id="53" pos="9040">
          <p15:clr>
            <a:srgbClr val="A4A3A4"/>
          </p15:clr>
        </p15:guide>
        <p15:guide id="54" pos="9492">
          <p15:clr>
            <a:srgbClr val="A4A3A4"/>
          </p15:clr>
        </p15:guide>
        <p15:guide id="55" pos="9946">
          <p15:clr>
            <a:srgbClr val="A4A3A4"/>
          </p15:clr>
        </p15:guide>
        <p15:guide id="56" pos="10399">
          <p15:clr>
            <a:srgbClr val="A4A3A4"/>
          </p15:clr>
        </p15:guide>
        <p15:guide id="57" pos="10853">
          <p15:clr>
            <a:srgbClr val="A4A3A4"/>
          </p15:clr>
        </p15:guide>
        <p15:guide id="58" pos="11306">
          <p15:clr>
            <a:srgbClr val="A4A3A4"/>
          </p15:clr>
        </p15:guide>
        <p15:guide id="59" pos="11761">
          <p15:clr>
            <a:srgbClr val="A4A3A4"/>
          </p15:clr>
        </p15:guide>
        <p15:guide id="60" pos="12213">
          <p15:clr>
            <a:srgbClr val="A4A3A4"/>
          </p15:clr>
        </p15:guide>
        <p15:guide id="61" pos="12667">
          <p15:clr>
            <a:srgbClr val="A4A3A4"/>
          </p15:clr>
        </p15:guide>
        <p15:guide id="62" pos="13121">
          <p15:clr>
            <a:srgbClr val="A4A3A4"/>
          </p15:clr>
        </p15:guide>
        <p15:guide id="63" pos="1357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jstYDXfn85OgmgEUjXWs4MHD2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82" y="84"/>
      </p:cViewPr>
      <p:guideLst>
        <p:guide pos="7678"/>
        <p:guide orient="horz" pos="4320"/>
        <p:guide pos="875"/>
        <p:guide orient="horz" pos="918"/>
        <p:guide pos="14424"/>
        <p:guide orient="horz" pos="7665"/>
        <p:guide orient="horz" pos="1145"/>
        <p:guide orient="horz" pos="1372"/>
        <p:guide orient="horz" pos="1599"/>
        <p:guide orient="horz" pos="1826"/>
        <p:guide orient="horz" pos="2052"/>
        <p:guide orient="horz" pos="2279"/>
        <p:guide orient="horz" pos="2506"/>
        <p:guide orient="horz" pos="3186"/>
        <p:guide orient="horz" pos="2733"/>
        <p:guide orient="horz" pos="2960"/>
        <p:guide orient="horz" pos="3413"/>
        <p:guide orient="horz" pos="3640"/>
        <p:guide orient="horz" pos="3866"/>
        <p:guide orient="horz" pos="4093"/>
        <p:guide orient="horz" pos="4547"/>
        <p:guide orient="horz" pos="4774"/>
        <p:guide orient="horz" pos="5000"/>
        <p:guide orient="horz" pos="5228"/>
        <p:guide orient="horz" pos="5454"/>
        <p:guide orient="horz" pos="5681"/>
        <p:guide orient="horz" pos="5907"/>
        <p:guide orient="horz" pos="6134"/>
        <p:guide orient="horz" pos="6361"/>
        <p:guide orient="horz" pos="6588"/>
        <p:guide orient="horz" pos="6815"/>
        <p:guide orient="horz" pos="7042"/>
        <p:guide orient="horz" pos="7268"/>
        <p:guide orient="horz" pos="7495"/>
        <p:guide orient="horz" pos="7778"/>
        <p:guide pos="14028"/>
        <p:guide pos="5864"/>
        <p:guide pos="6316"/>
        <p:guide pos="6771"/>
        <p:guide pos="7224"/>
        <p:guide pos="5410"/>
        <p:guide pos="4957"/>
        <p:guide pos="4503"/>
        <p:guide pos="4051"/>
        <p:guide pos="3596"/>
        <p:guide pos="3143"/>
        <p:guide pos="2689"/>
        <p:guide pos="2235"/>
        <p:guide pos="1782"/>
        <p:guide pos="1328"/>
        <p:guide pos="8132"/>
        <p:guide pos="8585"/>
        <p:guide pos="9040"/>
        <p:guide pos="9492"/>
        <p:guide pos="9946"/>
        <p:guide pos="10399"/>
        <p:guide pos="10853"/>
        <p:guide pos="11306"/>
        <p:guide pos="11761"/>
        <p:guide pos="12213"/>
        <p:guide pos="12667"/>
        <p:guide pos="13121"/>
        <p:guide pos="13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57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53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081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20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8830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80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66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155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782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93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61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90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327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999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96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73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05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54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072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16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laceholder-Image">
  <p:cSld name="16_Placeholder-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639008" y="420624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>
            <a:spLocks noGrp="1"/>
          </p:cNvSpPr>
          <p:nvPr>
            <p:ph type="pic" idx="3"/>
          </p:nvPr>
        </p:nvSpPr>
        <p:spPr>
          <a:xfrm>
            <a:off x="1639008" y="82296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pic" idx="4"/>
          </p:nvPr>
        </p:nvSpPr>
        <p:spPr>
          <a:xfrm>
            <a:off x="12601555" y="420624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0" name="Google Shape;60;p27"/>
          <p:cNvSpPr>
            <a:spLocks noGrp="1"/>
          </p:cNvSpPr>
          <p:nvPr>
            <p:ph type="pic" idx="5"/>
          </p:nvPr>
        </p:nvSpPr>
        <p:spPr>
          <a:xfrm>
            <a:off x="12601555" y="82296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Placeholder-Image">
  <p:cSld name="45_Placeholder-Ima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>
            <a:spLocks noGrp="1"/>
          </p:cNvSpPr>
          <p:nvPr>
            <p:ph type="pic" idx="2"/>
          </p:nvPr>
        </p:nvSpPr>
        <p:spPr>
          <a:xfrm>
            <a:off x="1758586" y="4126854"/>
            <a:ext cx="6736329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3"/>
          </p:nvPr>
        </p:nvSpPr>
        <p:spPr>
          <a:xfrm>
            <a:off x="8849688" y="4126854"/>
            <a:ext cx="6736329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4"/>
          </p:nvPr>
        </p:nvSpPr>
        <p:spPr>
          <a:xfrm>
            <a:off x="15940791" y="4126852"/>
            <a:ext cx="6736329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5"/>
          </p:nvPr>
        </p:nvSpPr>
        <p:spPr>
          <a:xfrm>
            <a:off x="1758586" y="8534220"/>
            <a:ext cx="6736329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>
            <a:spLocks noGrp="1"/>
          </p:cNvSpPr>
          <p:nvPr>
            <p:ph type="pic" idx="6"/>
          </p:nvPr>
        </p:nvSpPr>
        <p:spPr>
          <a:xfrm>
            <a:off x="15940791" y="8534220"/>
            <a:ext cx="6736329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Placeholder-Image">
  <p:cSld name="46_Placeholder-Imag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869590" y="4126851"/>
            <a:ext cx="6736331" cy="850596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3"/>
          </p:nvPr>
        </p:nvSpPr>
        <p:spPr>
          <a:xfrm>
            <a:off x="7960691" y="4126854"/>
            <a:ext cx="6736331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0" name="Google Shape;70;p29"/>
          <p:cNvSpPr>
            <a:spLocks noGrp="1"/>
          </p:cNvSpPr>
          <p:nvPr>
            <p:ph type="pic" idx="4"/>
          </p:nvPr>
        </p:nvSpPr>
        <p:spPr>
          <a:xfrm>
            <a:off x="7960691" y="8534220"/>
            <a:ext cx="6736331" cy="4098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Placeholder-Image">
  <p:cSld name="48_Placeholder-Imag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0"/>
          <p:cNvSpPr>
            <a:spLocks noGrp="1"/>
          </p:cNvSpPr>
          <p:nvPr>
            <p:ph type="pic" idx="2"/>
          </p:nvPr>
        </p:nvSpPr>
        <p:spPr>
          <a:xfrm>
            <a:off x="1145978" y="6261840"/>
            <a:ext cx="10366006" cy="63051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3" name="Google Shape;73;p30"/>
          <p:cNvSpPr>
            <a:spLocks noGrp="1"/>
          </p:cNvSpPr>
          <p:nvPr>
            <p:ph type="pic" idx="3"/>
          </p:nvPr>
        </p:nvSpPr>
        <p:spPr>
          <a:xfrm>
            <a:off x="7908435" y="3211048"/>
            <a:ext cx="10222539" cy="63051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laceholder-Image">
  <p:cSld name="2_Placeholder-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>
            <a:spLocks noGrp="1"/>
          </p:cNvSpPr>
          <p:nvPr>
            <p:ph type="pic" idx="2"/>
          </p:nvPr>
        </p:nvSpPr>
        <p:spPr>
          <a:xfrm>
            <a:off x="0" y="2"/>
            <a:ext cx="24377649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>
            <a:spLocks noGrp="1"/>
          </p:cNvSpPr>
          <p:nvPr>
            <p:ph type="pic" idx="3"/>
          </p:nvPr>
        </p:nvSpPr>
        <p:spPr>
          <a:xfrm>
            <a:off x="1842484" y="4732318"/>
            <a:ext cx="6047487" cy="387373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>
            <a:spLocks noGrp="1"/>
          </p:cNvSpPr>
          <p:nvPr>
            <p:ph type="pic" idx="4"/>
          </p:nvPr>
        </p:nvSpPr>
        <p:spPr>
          <a:xfrm>
            <a:off x="9171655" y="4732318"/>
            <a:ext cx="6047487" cy="387373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8" name="Google Shape;78;p31"/>
          <p:cNvSpPr>
            <a:spLocks noGrp="1"/>
          </p:cNvSpPr>
          <p:nvPr>
            <p:ph type="pic" idx="5"/>
          </p:nvPr>
        </p:nvSpPr>
        <p:spPr>
          <a:xfrm>
            <a:off x="16500828" y="4732318"/>
            <a:ext cx="6047487" cy="387373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-Image">
  <p:cSld name="3_Placeholder-Im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385013" y="360948"/>
            <a:ext cx="11622505" cy="1301816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1" name="Google Shape;81;p32"/>
          <p:cNvSpPr>
            <a:spLocks noGrp="1"/>
          </p:cNvSpPr>
          <p:nvPr>
            <p:ph type="pic" idx="3"/>
          </p:nvPr>
        </p:nvSpPr>
        <p:spPr>
          <a:xfrm>
            <a:off x="12392529" y="360948"/>
            <a:ext cx="11622505" cy="1301816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-Image">
  <p:cSld name="4_Placeholder-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>
            <a:spLocks noGrp="1"/>
          </p:cNvSpPr>
          <p:nvPr>
            <p:ph type="pic" idx="2"/>
          </p:nvPr>
        </p:nvSpPr>
        <p:spPr>
          <a:xfrm>
            <a:off x="385013" y="360950"/>
            <a:ext cx="11622505" cy="63165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4" name="Google Shape;84;p33"/>
          <p:cNvSpPr>
            <a:spLocks noGrp="1"/>
          </p:cNvSpPr>
          <p:nvPr>
            <p:ph type="pic" idx="3"/>
          </p:nvPr>
        </p:nvSpPr>
        <p:spPr>
          <a:xfrm>
            <a:off x="12392529" y="360950"/>
            <a:ext cx="11622505" cy="63165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5" name="Google Shape;85;p33"/>
          <p:cNvSpPr>
            <a:spLocks noGrp="1"/>
          </p:cNvSpPr>
          <p:nvPr>
            <p:ph type="pic" idx="4"/>
          </p:nvPr>
        </p:nvSpPr>
        <p:spPr>
          <a:xfrm>
            <a:off x="385013" y="7062540"/>
            <a:ext cx="11622505" cy="63165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>
            <a:spLocks noGrp="1"/>
          </p:cNvSpPr>
          <p:nvPr>
            <p:ph type="pic" idx="5"/>
          </p:nvPr>
        </p:nvSpPr>
        <p:spPr>
          <a:xfrm>
            <a:off x="12392529" y="7062540"/>
            <a:ext cx="11622505" cy="63165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laceholder-Image">
  <p:cSld name="7_Placeholder-Imag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>
            <a:spLocks noGrp="1"/>
          </p:cNvSpPr>
          <p:nvPr>
            <p:ph type="pic" idx="2"/>
          </p:nvPr>
        </p:nvSpPr>
        <p:spPr>
          <a:xfrm>
            <a:off x="12992388" y="0"/>
            <a:ext cx="11385262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laceholder-Image">
  <p:cSld name="8_Placeholder-Im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>
            <a:spLocks noGrp="1"/>
          </p:cNvSpPr>
          <p:nvPr>
            <p:ph type="pic" idx="2"/>
          </p:nvPr>
        </p:nvSpPr>
        <p:spPr>
          <a:xfrm>
            <a:off x="16382570" y="1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1" name="Google Shape;91;p35"/>
          <p:cNvSpPr>
            <a:spLocks noGrp="1"/>
          </p:cNvSpPr>
          <p:nvPr>
            <p:ph type="pic" idx="3"/>
          </p:nvPr>
        </p:nvSpPr>
        <p:spPr>
          <a:xfrm>
            <a:off x="8191285" y="1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2" name="Google Shape;92;p35"/>
          <p:cNvSpPr>
            <a:spLocks noGrp="1"/>
          </p:cNvSpPr>
          <p:nvPr>
            <p:ph type="pic" idx="4"/>
          </p:nvPr>
        </p:nvSpPr>
        <p:spPr>
          <a:xfrm>
            <a:off x="1" y="1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3" name="Google Shape;93;p35"/>
          <p:cNvSpPr>
            <a:spLocks noGrp="1"/>
          </p:cNvSpPr>
          <p:nvPr>
            <p:ph type="pic" idx="5"/>
          </p:nvPr>
        </p:nvSpPr>
        <p:spPr>
          <a:xfrm>
            <a:off x="16382570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4" name="Google Shape;94;p35"/>
          <p:cNvSpPr>
            <a:spLocks noGrp="1"/>
          </p:cNvSpPr>
          <p:nvPr>
            <p:ph type="pic" idx="6"/>
          </p:nvPr>
        </p:nvSpPr>
        <p:spPr>
          <a:xfrm>
            <a:off x="8191285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5" name="Google Shape;95;p35"/>
          <p:cNvSpPr>
            <a:spLocks noGrp="1"/>
          </p:cNvSpPr>
          <p:nvPr>
            <p:ph type="pic" idx="7"/>
          </p:nvPr>
        </p:nvSpPr>
        <p:spPr>
          <a:xfrm>
            <a:off x="1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laceholder-Image">
  <p:cSld name="9_Placeholder-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6"/>
          <p:cNvSpPr>
            <a:spLocks noGrp="1"/>
          </p:cNvSpPr>
          <p:nvPr>
            <p:ph type="pic" idx="2"/>
          </p:nvPr>
        </p:nvSpPr>
        <p:spPr>
          <a:xfrm>
            <a:off x="16382570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8" name="Google Shape;98;p36"/>
          <p:cNvSpPr>
            <a:spLocks noGrp="1"/>
          </p:cNvSpPr>
          <p:nvPr>
            <p:ph type="pic" idx="3"/>
          </p:nvPr>
        </p:nvSpPr>
        <p:spPr>
          <a:xfrm>
            <a:off x="8191285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99" name="Google Shape;99;p36"/>
          <p:cNvSpPr>
            <a:spLocks noGrp="1"/>
          </p:cNvSpPr>
          <p:nvPr>
            <p:ph type="pic" idx="4"/>
          </p:nvPr>
        </p:nvSpPr>
        <p:spPr>
          <a:xfrm>
            <a:off x="1" y="8958503"/>
            <a:ext cx="7995083" cy="477078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Placeholder-Image">
  <p:cSld name="57_Placeholder-Im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>
            <a:spLocks noGrp="1"/>
          </p:cNvSpPr>
          <p:nvPr>
            <p:ph type="pic" idx="2"/>
          </p:nvPr>
        </p:nvSpPr>
        <p:spPr>
          <a:xfrm>
            <a:off x="1579418" y="4549010"/>
            <a:ext cx="9461664" cy="71719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grpSp>
        <p:nvGrpSpPr>
          <p:cNvPr id="22" name="Google Shape;22;p19"/>
          <p:cNvGrpSpPr/>
          <p:nvPr/>
        </p:nvGrpSpPr>
        <p:grpSpPr>
          <a:xfrm>
            <a:off x="10915668" y="-182849"/>
            <a:ext cx="15763321" cy="14118717"/>
            <a:chOff x="12889056" y="-4546713"/>
            <a:chExt cx="7105756" cy="7410737"/>
          </a:xfrm>
        </p:grpSpPr>
        <p:sp>
          <p:nvSpPr>
            <p:cNvPr id="23" name="Google Shape;23;p19"/>
            <p:cNvSpPr/>
            <p:nvPr/>
          </p:nvSpPr>
          <p:spPr>
            <a:xfrm>
              <a:off x="18260720" y="-2606779"/>
              <a:ext cx="1666394" cy="2515312"/>
            </a:xfrm>
            <a:custGeom>
              <a:avLst/>
              <a:gdLst/>
              <a:ahLst/>
              <a:cxnLst/>
              <a:rect l="l" t="t" r="r" b="b"/>
              <a:pathLst>
                <a:path w="1666394" h="2515311" extrusionOk="0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13574595" y="28010"/>
              <a:ext cx="1320539" cy="1257656"/>
            </a:xfrm>
            <a:custGeom>
              <a:avLst/>
              <a:gdLst/>
              <a:ahLst/>
              <a:cxnLst/>
              <a:rect l="l" t="t" r="r" b="b"/>
              <a:pathLst>
                <a:path w="1320538" h="1257655" extrusionOk="0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/>
              <a:ahLst/>
              <a:cxnLst/>
              <a:rect l="l" t="t" r="r" b="b"/>
              <a:pathLst>
                <a:path w="1477745" h="4999181" extrusionOk="0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/>
              <a:ahLst/>
              <a:cxnLst/>
              <a:rect l="l" t="t" r="r" b="b"/>
              <a:pathLst>
                <a:path w="1446304" h="1414862" extrusionOk="0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/>
              <a:ahLst/>
              <a:cxnLst/>
              <a:rect l="l" t="t" r="r" b="b"/>
              <a:pathLst>
                <a:path w="62882" h="62882" extrusionOk="0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/>
              <a:ahLst/>
              <a:cxnLst/>
              <a:rect l="l" t="t" r="r" b="b"/>
              <a:pathLst>
                <a:path w="7105755" h="6665575" extrusionOk="0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cbook Mockup">
  <p:cSld name="1_Macbook Mockup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>
            <a:spLocks noGrp="1"/>
          </p:cNvSpPr>
          <p:nvPr>
            <p:ph type="pic" idx="2"/>
          </p:nvPr>
        </p:nvSpPr>
        <p:spPr>
          <a:xfrm>
            <a:off x="3" y="2"/>
            <a:ext cx="11385260" cy="1224545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acbook Mockup">
  <p:cSld name="2_Macbook Mockup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>
            <a:spLocks noGrp="1"/>
          </p:cNvSpPr>
          <p:nvPr>
            <p:ph type="pic" idx="2"/>
          </p:nvPr>
        </p:nvSpPr>
        <p:spPr>
          <a:xfrm>
            <a:off x="1132897" y="817418"/>
            <a:ext cx="9569739" cy="1208116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acbook Mockup">
  <p:cSld name="3_Macbook Mockup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6" y="0"/>
            <a:ext cx="8366759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cbook Mockup">
  <p:cSld name="4_Macbook Mockup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>
            <a:spLocks noGrp="1"/>
          </p:cNvSpPr>
          <p:nvPr>
            <p:ph type="pic" idx="2"/>
          </p:nvPr>
        </p:nvSpPr>
        <p:spPr>
          <a:xfrm>
            <a:off x="16005506" y="0"/>
            <a:ext cx="8366759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cbook Mockup">
  <p:cSld name="5_Macbook Mockup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>
            <a:spLocks noGrp="1"/>
          </p:cNvSpPr>
          <p:nvPr>
            <p:ph type="pic" idx="2"/>
          </p:nvPr>
        </p:nvSpPr>
        <p:spPr>
          <a:xfrm>
            <a:off x="5" y="0"/>
            <a:ext cx="12188825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Macbook Mockup">
  <p:cSld name="6_Macbook Mockup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2"/>
          <p:cNvSpPr>
            <a:spLocks noGrp="1"/>
          </p:cNvSpPr>
          <p:nvPr>
            <p:ph type="pic" idx="2"/>
          </p:nvPr>
        </p:nvSpPr>
        <p:spPr>
          <a:xfrm>
            <a:off x="7958031" y="0"/>
            <a:ext cx="8553916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_Image">
  <p:cSld name="Placeholder_Imag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>
            <a:spLocks noGrp="1"/>
          </p:cNvSpPr>
          <p:nvPr>
            <p:ph type="pic" idx="2"/>
          </p:nvPr>
        </p:nvSpPr>
        <p:spPr>
          <a:xfrm>
            <a:off x="886694" y="869670"/>
            <a:ext cx="8700656" cy="1208116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_Image">
  <p:cSld name="1_Placeholder_Imag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>
            <a:spLocks noGrp="1"/>
          </p:cNvSpPr>
          <p:nvPr>
            <p:ph type="pic" idx="2"/>
          </p:nvPr>
        </p:nvSpPr>
        <p:spPr>
          <a:xfrm>
            <a:off x="14422858" y="869670"/>
            <a:ext cx="8700656" cy="1208116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acbook Mockup">
  <p:cSld name="7_Macbook Mockup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5"/>
          <p:cNvSpPr>
            <a:spLocks noGrp="1"/>
          </p:cNvSpPr>
          <p:nvPr>
            <p:ph type="pic" idx="2"/>
          </p:nvPr>
        </p:nvSpPr>
        <p:spPr>
          <a:xfrm>
            <a:off x="8371207" y="3040380"/>
            <a:ext cx="7635239" cy="763524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8" name="Google Shape;118;p45"/>
          <p:cNvSpPr>
            <a:spLocks noGrp="1"/>
          </p:cNvSpPr>
          <p:nvPr>
            <p:ph type="pic" idx="3"/>
          </p:nvPr>
        </p:nvSpPr>
        <p:spPr>
          <a:xfrm>
            <a:off x="3616326" y="4023360"/>
            <a:ext cx="5669279" cy="566928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9" name="Google Shape;119;p45"/>
          <p:cNvSpPr>
            <a:spLocks noGrp="1"/>
          </p:cNvSpPr>
          <p:nvPr>
            <p:ph type="pic" idx="4"/>
          </p:nvPr>
        </p:nvSpPr>
        <p:spPr>
          <a:xfrm>
            <a:off x="15092048" y="4023360"/>
            <a:ext cx="5669279" cy="566928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Macbook Mockup">
  <p:cSld name="8_Macbook Mockup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6"/>
          <p:cNvSpPr>
            <a:spLocks noGrp="1"/>
          </p:cNvSpPr>
          <p:nvPr>
            <p:ph type="pic" idx="2"/>
          </p:nvPr>
        </p:nvSpPr>
        <p:spPr>
          <a:xfrm>
            <a:off x="2038985" y="2430780"/>
            <a:ext cx="4206240" cy="420624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2" name="Google Shape;122;p46"/>
          <p:cNvSpPr>
            <a:spLocks noGrp="1"/>
          </p:cNvSpPr>
          <p:nvPr>
            <p:ph type="pic" idx="3"/>
          </p:nvPr>
        </p:nvSpPr>
        <p:spPr>
          <a:xfrm>
            <a:off x="7411086" y="2430780"/>
            <a:ext cx="4206240" cy="420624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3" name="Google Shape;123;p46"/>
          <p:cNvSpPr>
            <a:spLocks noGrp="1"/>
          </p:cNvSpPr>
          <p:nvPr>
            <p:ph type="pic" idx="4"/>
          </p:nvPr>
        </p:nvSpPr>
        <p:spPr>
          <a:xfrm>
            <a:off x="12783184" y="2430780"/>
            <a:ext cx="4206240" cy="420624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4" name="Google Shape;124;p46"/>
          <p:cNvSpPr>
            <a:spLocks noGrp="1"/>
          </p:cNvSpPr>
          <p:nvPr>
            <p:ph type="pic" idx="5"/>
          </p:nvPr>
        </p:nvSpPr>
        <p:spPr>
          <a:xfrm>
            <a:off x="18155284" y="2430780"/>
            <a:ext cx="4206240" cy="4206240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20"/>
          <p:cNvGrpSpPr/>
          <p:nvPr/>
        </p:nvGrpSpPr>
        <p:grpSpPr>
          <a:xfrm>
            <a:off x="10915668" y="-182849"/>
            <a:ext cx="15763321" cy="14118717"/>
            <a:chOff x="12889056" y="-4546713"/>
            <a:chExt cx="7105756" cy="7410737"/>
          </a:xfrm>
        </p:grpSpPr>
        <p:sp>
          <p:nvSpPr>
            <p:cNvPr id="31" name="Google Shape;31;p20"/>
            <p:cNvSpPr/>
            <p:nvPr/>
          </p:nvSpPr>
          <p:spPr>
            <a:xfrm>
              <a:off x="18260720" y="-2606779"/>
              <a:ext cx="1666394" cy="2515312"/>
            </a:xfrm>
            <a:custGeom>
              <a:avLst/>
              <a:gdLst/>
              <a:ahLst/>
              <a:cxnLst/>
              <a:rect l="l" t="t" r="r" b="b"/>
              <a:pathLst>
                <a:path w="1666394" h="2515311" extrusionOk="0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20"/>
            <p:cNvSpPr/>
            <p:nvPr/>
          </p:nvSpPr>
          <p:spPr>
            <a:xfrm>
              <a:off x="13574595" y="28010"/>
              <a:ext cx="1320539" cy="1257656"/>
            </a:xfrm>
            <a:custGeom>
              <a:avLst/>
              <a:gdLst/>
              <a:ahLst/>
              <a:cxnLst/>
              <a:rect l="l" t="t" r="r" b="b"/>
              <a:pathLst>
                <a:path w="1320538" h="1257655" extrusionOk="0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33;p20"/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/>
              <a:ahLst/>
              <a:cxnLst/>
              <a:rect l="l" t="t" r="r" b="b"/>
              <a:pathLst>
                <a:path w="1477745" h="4999181" extrusionOk="0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34;p20"/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/>
              <a:ahLst/>
              <a:cxnLst/>
              <a:rect l="l" t="t" r="r" b="b"/>
              <a:pathLst>
                <a:path w="1446304" h="1414862" extrusionOk="0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35;p20"/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/>
              <a:ahLst/>
              <a:cxnLst/>
              <a:rect l="l" t="t" r="r" b="b"/>
              <a:pathLst>
                <a:path w="62882" h="62882" extrusionOk="0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20"/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/>
              <a:ahLst/>
              <a:cxnLst/>
              <a:rect l="l" t="t" r="r" b="b"/>
              <a:pathLst>
                <a:path w="7105755" h="6665575" extrusionOk="0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acbook Mockup">
  <p:cSld name="9_Macbook Mockup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>
            <a:spLocks noGrp="1"/>
          </p:cNvSpPr>
          <p:nvPr>
            <p:ph type="pic" idx="2"/>
          </p:nvPr>
        </p:nvSpPr>
        <p:spPr>
          <a:xfrm>
            <a:off x="12188829" y="1"/>
            <a:ext cx="12188823" cy="90137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Macbook Mockup">
  <p:cSld name="10_Macbook Mockup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>
            <a:spLocks noGrp="1"/>
          </p:cNvSpPr>
          <p:nvPr>
            <p:ph type="pic" idx="2"/>
          </p:nvPr>
        </p:nvSpPr>
        <p:spPr>
          <a:xfrm>
            <a:off x="4" y="1"/>
            <a:ext cx="12188823" cy="90137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Macbook Mockup">
  <p:cSld name="11_Macbook Mockup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>
            <a:spLocks noGrp="1"/>
          </p:cNvSpPr>
          <p:nvPr>
            <p:ph type="pic" idx="2"/>
          </p:nvPr>
        </p:nvSpPr>
        <p:spPr>
          <a:xfrm>
            <a:off x="1506071" y="4625788"/>
            <a:ext cx="10031507" cy="580913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1" name="Google Shape;131;p49"/>
          <p:cNvSpPr>
            <a:spLocks noGrp="1"/>
          </p:cNvSpPr>
          <p:nvPr>
            <p:ph type="pic" idx="3"/>
          </p:nvPr>
        </p:nvSpPr>
        <p:spPr>
          <a:xfrm>
            <a:off x="12878587" y="4625788"/>
            <a:ext cx="10031507" cy="580913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Macbook Mockup">
  <p:cSld name="13_Macbook Mockup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0"/>
          <p:cNvSpPr>
            <a:spLocks noGrp="1"/>
          </p:cNvSpPr>
          <p:nvPr>
            <p:ph type="pic" idx="2"/>
          </p:nvPr>
        </p:nvSpPr>
        <p:spPr>
          <a:xfrm>
            <a:off x="0" y="4331370"/>
            <a:ext cx="24377649" cy="603985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Macbook Mockup">
  <p:cSld name="14_Macbook Mockup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1"/>
          <p:cNvSpPr>
            <a:spLocks noGrp="1"/>
          </p:cNvSpPr>
          <p:nvPr>
            <p:ph type="pic" idx="2"/>
          </p:nvPr>
        </p:nvSpPr>
        <p:spPr>
          <a:xfrm>
            <a:off x="12973198" y="0"/>
            <a:ext cx="11385260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Macbook Mockup">
  <p:cSld name="15_Macbook Mockup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" y="8423564"/>
            <a:ext cx="24358455" cy="529243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Macbook Mockup">
  <p:cSld name="16_Macbook Mockup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3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49" cy="5664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" name="Google Shape;140;p53"/>
          <p:cNvSpPr>
            <a:spLocks noGrp="1"/>
          </p:cNvSpPr>
          <p:nvPr>
            <p:ph type="pic" idx="3"/>
          </p:nvPr>
        </p:nvSpPr>
        <p:spPr>
          <a:xfrm>
            <a:off x="9598155" y="3070226"/>
            <a:ext cx="5184647" cy="5184648"/>
          </a:xfrm>
          <a:prstGeom prst="ellipse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Macbook Mockup">
  <p:cSld name="19_Macbook Mockup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4"/>
          <p:cNvSpPr>
            <a:spLocks noGrp="1"/>
          </p:cNvSpPr>
          <p:nvPr>
            <p:ph type="pic" idx="2"/>
          </p:nvPr>
        </p:nvSpPr>
        <p:spPr>
          <a:xfrm>
            <a:off x="13184686" y="4120573"/>
            <a:ext cx="10150980" cy="569601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cbook Mockup">
  <p:cSld name="20_Macbook Mockup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5"/>
          <p:cNvSpPr>
            <a:spLocks noGrp="1"/>
          </p:cNvSpPr>
          <p:nvPr>
            <p:ph type="pic" idx="2"/>
          </p:nvPr>
        </p:nvSpPr>
        <p:spPr>
          <a:xfrm>
            <a:off x="15741969" y="2028912"/>
            <a:ext cx="7132320" cy="953719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" name="Google Shape;145;p55"/>
          <p:cNvSpPr>
            <a:spLocks noGrp="1"/>
          </p:cNvSpPr>
          <p:nvPr>
            <p:ph type="pic" idx="3"/>
          </p:nvPr>
        </p:nvSpPr>
        <p:spPr>
          <a:xfrm>
            <a:off x="8609648" y="2028912"/>
            <a:ext cx="7132320" cy="953719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" name="Google Shape;146;p55"/>
          <p:cNvSpPr>
            <a:spLocks noGrp="1"/>
          </p:cNvSpPr>
          <p:nvPr>
            <p:ph type="pic" idx="4"/>
          </p:nvPr>
        </p:nvSpPr>
        <p:spPr>
          <a:xfrm>
            <a:off x="1477328" y="2028912"/>
            <a:ext cx="7132320" cy="953719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Macbook Mockup">
  <p:cSld name="22_Macbook Mockup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>
            <a:spLocks noGrp="1"/>
          </p:cNvSpPr>
          <p:nvPr>
            <p:ph type="pic" idx="2"/>
          </p:nvPr>
        </p:nvSpPr>
        <p:spPr>
          <a:xfrm>
            <a:off x="8201603" y="3794760"/>
            <a:ext cx="7974445" cy="45262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-Image">
  <p:cSld name="Placeholder-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>
            <a:spLocks noGrp="1"/>
          </p:cNvSpPr>
          <p:nvPr>
            <p:ph type="pic" idx="2"/>
          </p:nvPr>
        </p:nvSpPr>
        <p:spPr>
          <a:xfrm>
            <a:off x="0" y="2"/>
            <a:ext cx="24377649" cy="13716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Macbook Mockup">
  <p:cSld name="23_Macbook Mockup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7"/>
          <p:cNvSpPr>
            <a:spLocks noGrp="1"/>
          </p:cNvSpPr>
          <p:nvPr>
            <p:ph type="pic" idx="2"/>
          </p:nvPr>
        </p:nvSpPr>
        <p:spPr>
          <a:xfrm>
            <a:off x="2143704" y="3794760"/>
            <a:ext cx="7974445" cy="452628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Macbook Mockup">
  <p:cSld name="24_Macbook Mockup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8"/>
          <p:cNvSpPr>
            <a:spLocks noGrp="1"/>
          </p:cNvSpPr>
          <p:nvPr>
            <p:ph type="pic" idx="2"/>
          </p:nvPr>
        </p:nvSpPr>
        <p:spPr>
          <a:xfrm>
            <a:off x="14473650" y="4415247"/>
            <a:ext cx="7498081" cy="472875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Macbook Mockup">
  <p:cSld name="25_Macbook Mockup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9"/>
          <p:cNvSpPr>
            <a:spLocks noGrp="1"/>
          </p:cNvSpPr>
          <p:nvPr>
            <p:ph type="pic" idx="2"/>
          </p:nvPr>
        </p:nvSpPr>
        <p:spPr>
          <a:xfrm>
            <a:off x="6043931" y="4533900"/>
            <a:ext cx="12289792" cy="756666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" name="Google Shape;155;p59"/>
          <p:cNvSpPr>
            <a:spLocks noGrp="1"/>
          </p:cNvSpPr>
          <p:nvPr>
            <p:ph type="pic" idx="3"/>
          </p:nvPr>
        </p:nvSpPr>
        <p:spPr>
          <a:xfrm>
            <a:off x="-6245858" y="4533900"/>
            <a:ext cx="12289792" cy="756666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" name="Google Shape;156;p59"/>
          <p:cNvSpPr>
            <a:spLocks noGrp="1"/>
          </p:cNvSpPr>
          <p:nvPr>
            <p:ph type="pic" idx="4"/>
          </p:nvPr>
        </p:nvSpPr>
        <p:spPr>
          <a:xfrm>
            <a:off x="18333720" y="4533900"/>
            <a:ext cx="12289792" cy="756666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Macbook Mockup">
  <p:cSld name="26_Macbook Mockup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0"/>
          <p:cNvSpPr>
            <a:spLocks noGrp="1"/>
          </p:cNvSpPr>
          <p:nvPr>
            <p:ph type="pic" idx="2"/>
          </p:nvPr>
        </p:nvSpPr>
        <p:spPr>
          <a:xfrm>
            <a:off x="12150729" y="4579555"/>
            <a:ext cx="12226925" cy="668088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Placeholder-Image">
  <p:cSld name="63_Placeholder-Imag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1"/>
          <p:cNvSpPr>
            <a:spLocks noGrp="1"/>
          </p:cNvSpPr>
          <p:nvPr>
            <p:ph type="pic" idx="2"/>
          </p:nvPr>
        </p:nvSpPr>
        <p:spPr>
          <a:xfrm>
            <a:off x="12454705" y="4549010"/>
            <a:ext cx="9461664" cy="71719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grpSp>
        <p:nvGrpSpPr>
          <p:cNvPr id="161" name="Google Shape;161;p61"/>
          <p:cNvGrpSpPr/>
          <p:nvPr/>
        </p:nvGrpSpPr>
        <p:grpSpPr>
          <a:xfrm>
            <a:off x="10915668" y="-182849"/>
            <a:ext cx="15763321" cy="14118717"/>
            <a:chOff x="12889056" y="-4546713"/>
            <a:chExt cx="7105756" cy="7410737"/>
          </a:xfrm>
        </p:grpSpPr>
        <p:sp>
          <p:nvSpPr>
            <p:cNvPr id="162" name="Google Shape;162;p61"/>
            <p:cNvSpPr/>
            <p:nvPr/>
          </p:nvSpPr>
          <p:spPr>
            <a:xfrm>
              <a:off x="18260720" y="-2606779"/>
              <a:ext cx="1666394" cy="2515312"/>
            </a:xfrm>
            <a:custGeom>
              <a:avLst/>
              <a:gdLst/>
              <a:ahLst/>
              <a:cxnLst/>
              <a:rect l="l" t="t" r="r" b="b"/>
              <a:pathLst>
                <a:path w="1666394" h="2515311" extrusionOk="0">
                  <a:moveTo>
                    <a:pt x="77745" y="1294527"/>
                  </a:moveTo>
                  <a:lnTo>
                    <a:pt x="80890" y="2454715"/>
                  </a:lnTo>
                  <a:cubicBezTo>
                    <a:pt x="80890" y="2454715"/>
                    <a:pt x="609105" y="2262922"/>
                    <a:pt x="1300816" y="1505185"/>
                  </a:cubicBezTo>
                  <a:cubicBezTo>
                    <a:pt x="1530338" y="1253654"/>
                    <a:pt x="1637239" y="914087"/>
                    <a:pt x="1615230" y="675132"/>
                  </a:cubicBezTo>
                  <a:cubicBezTo>
                    <a:pt x="1583789" y="354430"/>
                    <a:pt x="1511473" y="175214"/>
                    <a:pt x="1127888" y="77745"/>
                  </a:cubicBezTo>
                  <a:cubicBezTo>
                    <a:pt x="920375" y="627970"/>
                    <a:pt x="77745" y="1294527"/>
                    <a:pt x="77745" y="1294527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3" name="Google Shape;163;p61"/>
            <p:cNvSpPr/>
            <p:nvPr/>
          </p:nvSpPr>
          <p:spPr>
            <a:xfrm>
              <a:off x="13574595" y="28010"/>
              <a:ext cx="1320539" cy="1257656"/>
            </a:xfrm>
            <a:custGeom>
              <a:avLst/>
              <a:gdLst/>
              <a:ahLst/>
              <a:cxnLst/>
              <a:rect l="l" t="t" r="r" b="b"/>
              <a:pathLst>
                <a:path w="1320538" h="1257655" extrusionOk="0">
                  <a:moveTo>
                    <a:pt x="173426" y="77745"/>
                  </a:moveTo>
                  <a:cubicBezTo>
                    <a:pt x="60237" y="335565"/>
                    <a:pt x="38228" y="571375"/>
                    <a:pt x="157705" y="785177"/>
                  </a:cubicBezTo>
                  <a:cubicBezTo>
                    <a:pt x="245741" y="942384"/>
                    <a:pt x="396660" y="1096446"/>
                    <a:pt x="660768" y="1149897"/>
                  </a:cubicBezTo>
                  <a:cubicBezTo>
                    <a:pt x="978326" y="1215924"/>
                    <a:pt x="1255010" y="1197059"/>
                    <a:pt x="1255010" y="1197059"/>
                  </a:cubicBezTo>
                  <a:lnTo>
                    <a:pt x="1255010" y="181502"/>
                  </a:lnTo>
                  <a:cubicBezTo>
                    <a:pt x="1255010" y="181502"/>
                    <a:pt x="909155" y="175214"/>
                    <a:pt x="638759" y="175214"/>
                  </a:cubicBezTo>
                  <a:cubicBezTo>
                    <a:pt x="462687" y="178358"/>
                    <a:pt x="324345" y="102899"/>
                    <a:pt x="173426" y="77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4" name="Google Shape;164;p61"/>
            <p:cNvSpPr/>
            <p:nvPr/>
          </p:nvSpPr>
          <p:spPr>
            <a:xfrm>
              <a:off x="15009680" y="-2135158"/>
              <a:ext cx="1477746" cy="4999182"/>
            </a:xfrm>
            <a:custGeom>
              <a:avLst/>
              <a:gdLst/>
              <a:ahLst/>
              <a:cxnLst/>
              <a:rect l="l" t="t" r="r" b="b"/>
              <a:pathLst>
                <a:path w="1477745" h="4999181" extrusionOk="0">
                  <a:moveTo>
                    <a:pt x="77745" y="775745"/>
                  </a:moveTo>
                  <a:lnTo>
                    <a:pt x="77745" y="4922865"/>
                  </a:lnTo>
                  <a:lnTo>
                    <a:pt x="1401428" y="4929153"/>
                  </a:lnTo>
                  <a:lnTo>
                    <a:pt x="1404572" y="77745"/>
                  </a:lnTo>
                  <a:cubicBezTo>
                    <a:pt x="926663" y="297835"/>
                    <a:pt x="599673" y="448754"/>
                    <a:pt x="77745" y="775745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5" name="Google Shape;165;p61"/>
            <p:cNvSpPr/>
            <p:nvPr/>
          </p:nvSpPr>
          <p:spPr>
            <a:xfrm>
              <a:off x="15015969" y="-4546713"/>
              <a:ext cx="1446304" cy="1414863"/>
            </a:xfrm>
            <a:custGeom>
              <a:avLst/>
              <a:gdLst/>
              <a:ahLst/>
              <a:cxnLst/>
              <a:rect l="l" t="t" r="r" b="b"/>
              <a:pathLst>
                <a:path w="1446304" h="1414862" extrusionOk="0">
                  <a:moveTo>
                    <a:pt x="1388852" y="750591"/>
                  </a:moveTo>
                  <a:lnTo>
                    <a:pt x="1391996" y="77745"/>
                  </a:lnTo>
                  <a:lnTo>
                    <a:pt x="77745" y="77745"/>
                  </a:lnTo>
                  <a:lnTo>
                    <a:pt x="77745" y="1344834"/>
                  </a:lnTo>
                  <a:cubicBezTo>
                    <a:pt x="451898" y="1146753"/>
                    <a:pt x="753735" y="970681"/>
                    <a:pt x="1388852" y="750591"/>
                  </a:cubicBez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6" name="Google Shape;166;p61"/>
            <p:cNvSpPr/>
            <p:nvPr/>
          </p:nvSpPr>
          <p:spPr>
            <a:xfrm>
              <a:off x="13375442" y="635543"/>
              <a:ext cx="62883" cy="62883"/>
            </a:xfrm>
            <a:custGeom>
              <a:avLst/>
              <a:gdLst/>
              <a:ahLst/>
              <a:cxnLst/>
              <a:rect l="l" t="t" r="r" b="b"/>
              <a:pathLst>
                <a:path w="62882" h="62882" extrusionOk="0">
                  <a:moveTo>
                    <a:pt x="23581" y="23581"/>
                  </a:moveTo>
                  <a:cubicBezTo>
                    <a:pt x="33013" y="51878"/>
                    <a:pt x="42446" y="64454"/>
                    <a:pt x="42446" y="64454"/>
                  </a:cubicBezTo>
                  <a:lnTo>
                    <a:pt x="23581" y="23581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7" name="Google Shape;167;p61"/>
            <p:cNvSpPr/>
            <p:nvPr/>
          </p:nvSpPr>
          <p:spPr>
            <a:xfrm>
              <a:off x="12889056" y="-3866461"/>
              <a:ext cx="7105756" cy="6665576"/>
            </a:xfrm>
            <a:custGeom>
              <a:avLst/>
              <a:gdLst/>
              <a:ahLst/>
              <a:cxnLst/>
              <a:rect l="l" t="t" r="r" b="b"/>
              <a:pathLst>
                <a:path w="7105755" h="6665575" extrusionOk="0">
                  <a:moveTo>
                    <a:pt x="6590734" y="340735"/>
                  </a:moveTo>
                  <a:cubicBezTo>
                    <a:pt x="6590734" y="340735"/>
                    <a:pt x="6433527" y="-74292"/>
                    <a:pt x="5084691" y="45186"/>
                  </a:cubicBezTo>
                  <a:cubicBezTo>
                    <a:pt x="3704413" y="167807"/>
                    <a:pt x="2534793" y="755761"/>
                    <a:pt x="1846226" y="1170788"/>
                  </a:cubicBezTo>
                  <a:cubicBezTo>
                    <a:pt x="1160804" y="1585814"/>
                    <a:pt x="462805" y="2154903"/>
                    <a:pt x="57211" y="3054127"/>
                  </a:cubicBezTo>
                  <a:cubicBezTo>
                    <a:pt x="-43402" y="3280505"/>
                    <a:pt x="113805" y="3635793"/>
                    <a:pt x="113805" y="3635793"/>
                  </a:cubicBezTo>
                  <a:lnTo>
                    <a:pt x="509967" y="4525585"/>
                  </a:lnTo>
                  <a:cubicBezTo>
                    <a:pt x="437652" y="4346369"/>
                    <a:pt x="264724" y="3579199"/>
                    <a:pt x="1959416" y="2346696"/>
                  </a:cubicBezTo>
                  <a:cubicBezTo>
                    <a:pt x="2210947" y="2164336"/>
                    <a:pt x="2547370" y="1931669"/>
                    <a:pt x="3562927" y="1482058"/>
                  </a:cubicBezTo>
                  <a:cubicBezTo>
                    <a:pt x="3657251" y="1441184"/>
                    <a:pt x="3751575" y="1400310"/>
                    <a:pt x="3845899" y="1365724"/>
                  </a:cubicBezTo>
                  <a:lnTo>
                    <a:pt x="3842755" y="6657311"/>
                  </a:lnTo>
                  <a:lnTo>
                    <a:pt x="5160150" y="6657311"/>
                  </a:lnTo>
                  <a:lnTo>
                    <a:pt x="5157006" y="1023013"/>
                  </a:lnTo>
                  <a:cubicBezTo>
                    <a:pt x="5515438" y="969563"/>
                    <a:pt x="5782690" y="966419"/>
                    <a:pt x="5895878" y="966419"/>
                  </a:cubicBezTo>
                  <a:cubicBezTo>
                    <a:pt x="6710211" y="966419"/>
                    <a:pt x="6999472" y="1296553"/>
                    <a:pt x="7090652" y="1460048"/>
                  </a:cubicBezTo>
                  <a:lnTo>
                    <a:pt x="6590734" y="340735"/>
                  </a:lnTo>
                  <a:close/>
                </a:path>
              </a:pathLst>
            </a:custGeom>
            <a:solidFill>
              <a:schemeClr val="dk1">
                <a:alpha val="784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-">
  <p:cSld name="Image-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>
            <a:spLocks noGrp="1"/>
          </p:cNvSpPr>
          <p:nvPr>
            <p:ph type="pic" idx="2"/>
          </p:nvPr>
        </p:nvSpPr>
        <p:spPr>
          <a:xfrm>
            <a:off x="0" y="3332612"/>
            <a:ext cx="24377649" cy="710619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-Image">
  <p:cSld name="1_Placeholder-Im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>
            <a:spLocks noGrp="1"/>
          </p:cNvSpPr>
          <p:nvPr>
            <p:ph type="pic" idx="2"/>
          </p:nvPr>
        </p:nvSpPr>
        <p:spPr>
          <a:xfrm>
            <a:off x="0" y="4275085"/>
            <a:ext cx="24377649" cy="592783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Placeholder-Image">
  <p:cSld name="12_Placeholder-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>
            <a:spLocks noGrp="1"/>
          </p:cNvSpPr>
          <p:nvPr>
            <p:ph type="pic" idx="2"/>
          </p:nvPr>
        </p:nvSpPr>
        <p:spPr>
          <a:xfrm>
            <a:off x="8866913" y="4239494"/>
            <a:ext cx="6650182" cy="79248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>
            <a:spLocks noGrp="1"/>
          </p:cNvSpPr>
          <p:nvPr>
            <p:ph type="pic" idx="3"/>
          </p:nvPr>
        </p:nvSpPr>
        <p:spPr>
          <a:xfrm>
            <a:off x="16597752" y="4239494"/>
            <a:ext cx="6650182" cy="79248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4"/>
          </p:nvPr>
        </p:nvSpPr>
        <p:spPr>
          <a:xfrm>
            <a:off x="1136077" y="4239494"/>
            <a:ext cx="6650182" cy="79248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Placeholder-Image">
  <p:cSld name="14_Placeholder-Ima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>
            <a:spLocks noGrp="1"/>
          </p:cNvSpPr>
          <p:nvPr>
            <p:ph type="pic" idx="2"/>
          </p:nvPr>
        </p:nvSpPr>
        <p:spPr>
          <a:xfrm>
            <a:off x="1586752" y="45720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>
            <a:spLocks noGrp="1"/>
          </p:cNvSpPr>
          <p:nvPr>
            <p:ph type="pic" idx="3"/>
          </p:nvPr>
        </p:nvSpPr>
        <p:spPr>
          <a:xfrm>
            <a:off x="7068032" y="45720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>
            <a:spLocks noGrp="1"/>
          </p:cNvSpPr>
          <p:nvPr>
            <p:ph type="pic" idx="4"/>
          </p:nvPr>
        </p:nvSpPr>
        <p:spPr>
          <a:xfrm>
            <a:off x="12549310" y="45720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1" name="Google Shape;51;p25"/>
          <p:cNvSpPr>
            <a:spLocks noGrp="1"/>
          </p:cNvSpPr>
          <p:nvPr>
            <p:ph type="pic" idx="5"/>
          </p:nvPr>
        </p:nvSpPr>
        <p:spPr>
          <a:xfrm>
            <a:off x="18030581" y="4572003"/>
            <a:ext cx="4834941" cy="3630706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laceholder-Image">
  <p:cSld name="15_Placeholder-Imag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>
            <a:spLocks noGrp="1"/>
          </p:cNvSpPr>
          <p:nvPr>
            <p:ph type="pic" idx="2"/>
          </p:nvPr>
        </p:nvSpPr>
        <p:spPr>
          <a:xfrm>
            <a:off x="1586753" y="4572002"/>
            <a:ext cx="6527300" cy="447672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4" name="Google Shape;54;p26"/>
          <p:cNvSpPr>
            <a:spLocks noGrp="1"/>
          </p:cNvSpPr>
          <p:nvPr>
            <p:ph type="pic" idx="3"/>
          </p:nvPr>
        </p:nvSpPr>
        <p:spPr>
          <a:xfrm>
            <a:off x="8986623" y="4541260"/>
            <a:ext cx="6527300" cy="447672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55" name="Google Shape;55;p26"/>
          <p:cNvSpPr>
            <a:spLocks noGrp="1"/>
          </p:cNvSpPr>
          <p:nvPr>
            <p:ph type="pic" idx="4"/>
          </p:nvPr>
        </p:nvSpPr>
        <p:spPr>
          <a:xfrm>
            <a:off x="16386489" y="4572002"/>
            <a:ext cx="6527300" cy="4476724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1675965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1676402" y="730253"/>
            <a:ext cx="2102484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ontserrat"/>
              <a:buNone/>
              <a:defRPr sz="7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ftr" idx="11"/>
          </p:nvPr>
        </p:nvSpPr>
        <p:spPr>
          <a:xfrm>
            <a:off x="1675528" y="12712700"/>
            <a:ext cx="2102572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grpSp>
        <p:nvGrpSpPr>
          <p:cNvPr id="13" name="Google Shape;13;p17"/>
          <p:cNvGrpSpPr/>
          <p:nvPr/>
        </p:nvGrpSpPr>
        <p:grpSpPr>
          <a:xfrm>
            <a:off x="22178936" y="1007935"/>
            <a:ext cx="1325593" cy="1364892"/>
            <a:chOff x="1756237" y="1446697"/>
            <a:chExt cx="2629559" cy="2707515"/>
          </a:xfrm>
        </p:grpSpPr>
        <p:sp>
          <p:nvSpPr>
            <p:cNvPr id="14" name="Google Shape;14;p17"/>
            <p:cNvSpPr/>
            <p:nvPr/>
          </p:nvSpPr>
          <p:spPr>
            <a:xfrm>
              <a:off x="3762217" y="2164590"/>
              <a:ext cx="581761" cy="895912"/>
            </a:xfrm>
            <a:custGeom>
              <a:avLst/>
              <a:gdLst/>
              <a:ahLst/>
              <a:cxnLst/>
              <a:rect l="l" t="t" r="r" b="b"/>
              <a:pathLst>
                <a:path w="581760" h="895911" extrusionOk="0">
                  <a:moveTo>
                    <a:pt x="10632" y="460915"/>
                  </a:moveTo>
                  <a:lnTo>
                    <a:pt x="11795" y="890254"/>
                  </a:lnTo>
                  <a:cubicBezTo>
                    <a:pt x="11795" y="890254"/>
                    <a:pt x="207267" y="819279"/>
                    <a:pt x="463242" y="538871"/>
                  </a:cubicBezTo>
                  <a:cubicBezTo>
                    <a:pt x="548179" y="445789"/>
                    <a:pt x="587739" y="320129"/>
                    <a:pt x="579594" y="231701"/>
                  </a:cubicBezTo>
                  <a:cubicBezTo>
                    <a:pt x="567959" y="113022"/>
                    <a:pt x="541198" y="46701"/>
                    <a:pt x="399248" y="10632"/>
                  </a:cubicBezTo>
                  <a:cubicBezTo>
                    <a:pt x="322456" y="214248"/>
                    <a:pt x="10632" y="460915"/>
                    <a:pt x="10632" y="460915"/>
                  </a:cubicBezTo>
                  <a:close/>
                </a:path>
              </a:pathLst>
            </a:custGeom>
            <a:solidFill>
              <a:srgbClr val="36A9E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2028067" y="3139621"/>
              <a:ext cx="453774" cy="430503"/>
            </a:xfrm>
            <a:custGeom>
              <a:avLst/>
              <a:gdLst/>
              <a:ahLst/>
              <a:cxnLst/>
              <a:rect l="l" t="t" r="r" b="b"/>
              <a:pathLst>
                <a:path w="453773" h="430503" extrusionOk="0">
                  <a:moveTo>
                    <a:pt x="46039" y="10632"/>
                  </a:moveTo>
                  <a:cubicBezTo>
                    <a:pt x="4153" y="106040"/>
                    <a:pt x="-3992" y="193305"/>
                    <a:pt x="40222" y="272424"/>
                  </a:cubicBezTo>
                  <a:cubicBezTo>
                    <a:pt x="72800" y="330600"/>
                    <a:pt x="128649" y="387613"/>
                    <a:pt x="226385" y="407393"/>
                  </a:cubicBezTo>
                  <a:cubicBezTo>
                    <a:pt x="343901" y="431827"/>
                    <a:pt x="446291" y="424846"/>
                    <a:pt x="446291" y="424846"/>
                  </a:cubicBezTo>
                  <a:lnTo>
                    <a:pt x="446291" y="49028"/>
                  </a:lnTo>
                  <a:cubicBezTo>
                    <a:pt x="446291" y="49028"/>
                    <a:pt x="318303" y="46701"/>
                    <a:pt x="218241" y="46701"/>
                  </a:cubicBezTo>
                  <a:cubicBezTo>
                    <a:pt x="153083" y="47864"/>
                    <a:pt x="101888" y="19940"/>
                    <a:pt x="46039" y="10632"/>
                  </a:cubicBezTo>
                  <a:close/>
                </a:path>
              </a:pathLst>
            </a:custGeom>
            <a:solidFill>
              <a:srgbClr val="36A9E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2559135" y="2339118"/>
              <a:ext cx="511950" cy="1815094"/>
            </a:xfrm>
            <a:custGeom>
              <a:avLst/>
              <a:gdLst/>
              <a:ahLst/>
              <a:cxnLst/>
              <a:rect l="l" t="t" r="r" b="b"/>
              <a:pathLst>
                <a:path w="511949" h="1815093" extrusionOk="0">
                  <a:moveTo>
                    <a:pt x="10632" y="268934"/>
                  </a:moveTo>
                  <a:lnTo>
                    <a:pt x="10632" y="1803619"/>
                  </a:lnTo>
                  <a:lnTo>
                    <a:pt x="500474" y="1805946"/>
                  </a:lnTo>
                  <a:lnTo>
                    <a:pt x="501638" y="10632"/>
                  </a:lnTo>
                  <a:cubicBezTo>
                    <a:pt x="324783" y="92078"/>
                    <a:pt x="203776" y="147927"/>
                    <a:pt x="10632" y="268934"/>
                  </a:cubicBezTo>
                  <a:close/>
                </a:path>
              </a:pathLst>
            </a:custGeom>
            <a:solidFill>
              <a:srgbClr val="36A9E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2561462" y="1446697"/>
              <a:ext cx="500314" cy="488679"/>
            </a:xfrm>
            <a:custGeom>
              <a:avLst/>
              <a:gdLst/>
              <a:ahLst/>
              <a:cxnLst/>
              <a:rect l="l" t="t" r="r" b="b"/>
              <a:pathLst>
                <a:path w="500314" h="488679" extrusionOk="0">
                  <a:moveTo>
                    <a:pt x="495820" y="259625"/>
                  </a:moveTo>
                  <a:lnTo>
                    <a:pt x="496984" y="10632"/>
                  </a:lnTo>
                  <a:lnTo>
                    <a:pt x="10632" y="10632"/>
                  </a:lnTo>
                  <a:lnTo>
                    <a:pt x="10632" y="479531"/>
                  </a:lnTo>
                  <a:cubicBezTo>
                    <a:pt x="149091" y="406229"/>
                    <a:pt x="260789" y="341072"/>
                    <a:pt x="495820" y="259625"/>
                  </a:cubicBezTo>
                  <a:close/>
                </a:path>
              </a:pathLst>
            </a:custGeom>
            <a:solidFill>
              <a:srgbClr val="36A9E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1756237" y="1680293"/>
              <a:ext cx="2629559" cy="2466666"/>
            </a:xfrm>
            <a:custGeom>
              <a:avLst/>
              <a:gdLst/>
              <a:ahLst/>
              <a:cxnLst/>
              <a:rect l="l" t="t" r="r" b="b"/>
              <a:pathLst>
                <a:path w="2629559" h="2466666" extrusionOk="0">
                  <a:moveTo>
                    <a:pt x="2438970" y="126092"/>
                  </a:moveTo>
                  <a:cubicBezTo>
                    <a:pt x="2438970" y="126092"/>
                    <a:pt x="2380794" y="-27492"/>
                    <a:pt x="1881643" y="16721"/>
                  </a:cubicBezTo>
                  <a:cubicBezTo>
                    <a:pt x="1370857" y="62099"/>
                    <a:pt x="938027" y="279677"/>
                    <a:pt x="683215" y="433262"/>
                  </a:cubicBezTo>
                  <a:cubicBezTo>
                    <a:pt x="429568" y="586847"/>
                    <a:pt x="171266" y="797445"/>
                    <a:pt x="21172" y="1130212"/>
                  </a:cubicBezTo>
                  <a:cubicBezTo>
                    <a:pt x="-16061" y="1213985"/>
                    <a:pt x="42115" y="1345463"/>
                    <a:pt x="42115" y="1345463"/>
                  </a:cubicBezTo>
                  <a:lnTo>
                    <a:pt x="188719" y="1674740"/>
                  </a:lnTo>
                  <a:cubicBezTo>
                    <a:pt x="161958" y="1608419"/>
                    <a:pt x="97964" y="1324520"/>
                    <a:pt x="725102" y="868419"/>
                  </a:cubicBezTo>
                  <a:cubicBezTo>
                    <a:pt x="818184" y="800935"/>
                    <a:pt x="942681" y="714834"/>
                    <a:pt x="1318498" y="548451"/>
                  </a:cubicBezTo>
                  <a:cubicBezTo>
                    <a:pt x="1353404" y="533325"/>
                    <a:pt x="1388310" y="518199"/>
                    <a:pt x="1423215" y="505401"/>
                  </a:cubicBezTo>
                  <a:lnTo>
                    <a:pt x="1422052" y="2463608"/>
                  </a:lnTo>
                  <a:lnTo>
                    <a:pt x="1909568" y="2463608"/>
                  </a:lnTo>
                  <a:lnTo>
                    <a:pt x="1908404" y="378577"/>
                  </a:lnTo>
                  <a:cubicBezTo>
                    <a:pt x="2041046" y="358797"/>
                    <a:pt x="2139945" y="357633"/>
                    <a:pt x="2181832" y="357633"/>
                  </a:cubicBezTo>
                  <a:cubicBezTo>
                    <a:pt x="2483184" y="357633"/>
                    <a:pt x="2590228" y="479803"/>
                    <a:pt x="2623970" y="540306"/>
                  </a:cubicBezTo>
                  <a:lnTo>
                    <a:pt x="2438970" y="126092"/>
                  </a:lnTo>
                  <a:close/>
                </a:path>
              </a:pathLst>
            </a:custGeom>
            <a:solidFill>
              <a:srgbClr val="36A9E1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"/>
          <p:cNvGrpSpPr/>
          <p:nvPr/>
        </p:nvGrpSpPr>
        <p:grpSpPr>
          <a:xfrm>
            <a:off x="-5022" y="0"/>
            <a:ext cx="24382671" cy="15730698"/>
            <a:chOff x="-5022" y="0"/>
            <a:chExt cx="24382671" cy="15730698"/>
          </a:xfrm>
        </p:grpSpPr>
        <p:sp>
          <p:nvSpPr>
            <p:cNvPr id="174" name="Google Shape;174;p1"/>
            <p:cNvSpPr/>
            <p:nvPr/>
          </p:nvSpPr>
          <p:spPr>
            <a:xfrm>
              <a:off x="0" y="6137279"/>
              <a:ext cx="24377649" cy="7578725"/>
            </a:xfrm>
            <a:prstGeom prst="rect">
              <a:avLst/>
            </a:prstGeom>
            <a:solidFill>
              <a:srgbClr val="36A9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-5022" y="0"/>
              <a:ext cx="24377649" cy="6497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176" name="Google Shape;176;p1"/>
            <p:cNvGrpSpPr/>
            <p:nvPr/>
          </p:nvGrpSpPr>
          <p:grpSpPr>
            <a:xfrm>
              <a:off x="13025779" y="6312804"/>
              <a:ext cx="10514928" cy="9417894"/>
              <a:chOff x="12889056" y="-4546713"/>
              <a:chExt cx="7105756" cy="7410737"/>
            </a:xfrm>
          </p:grpSpPr>
          <p:sp>
            <p:nvSpPr>
              <p:cNvPr id="177" name="Google Shape;177;p1"/>
              <p:cNvSpPr/>
              <p:nvPr/>
            </p:nvSpPr>
            <p:spPr>
              <a:xfrm>
                <a:off x="18260720" y="-2606779"/>
                <a:ext cx="1666394" cy="2515312"/>
              </a:xfrm>
              <a:custGeom>
                <a:avLst/>
                <a:gdLst/>
                <a:ahLst/>
                <a:cxnLst/>
                <a:rect l="l" t="t" r="r" b="b"/>
                <a:pathLst>
                  <a:path w="1666394" h="2515311" extrusionOk="0">
                    <a:moveTo>
                      <a:pt x="77745" y="1294527"/>
                    </a:moveTo>
                    <a:lnTo>
                      <a:pt x="80890" y="2454715"/>
                    </a:lnTo>
                    <a:cubicBezTo>
                      <a:pt x="80890" y="2454715"/>
                      <a:pt x="609105" y="2262922"/>
                      <a:pt x="1300816" y="1505185"/>
                    </a:cubicBezTo>
                    <a:cubicBezTo>
                      <a:pt x="1530338" y="1253654"/>
                      <a:pt x="1637239" y="914087"/>
                      <a:pt x="1615230" y="675132"/>
                    </a:cubicBezTo>
                    <a:cubicBezTo>
                      <a:pt x="1583789" y="354430"/>
                      <a:pt x="1511473" y="175214"/>
                      <a:pt x="1127888" y="77745"/>
                    </a:cubicBezTo>
                    <a:cubicBezTo>
                      <a:pt x="920375" y="627970"/>
                      <a:pt x="77745" y="1294527"/>
                      <a:pt x="77745" y="1294527"/>
                    </a:cubicBez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13574595" y="28010"/>
                <a:ext cx="1320539" cy="1257656"/>
              </a:xfrm>
              <a:custGeom>
                <a:avLst/>
                <a:gdLst/>
                <a:ahLst/>
                <a:cxnLst/>
                <a:rect l="l" t="t" r="r" b="b"/>
                <a:pathLst>
                  <a:path w="1320538" h="1257655" extrusionOk="0">
                    <a:moveTo>
                      <a:pt x="173426" y="77745"/>
                    </a:moveTo>
                    <a:cubicBezTo>
                      <a:pt x="60237" y="335565"/>
                      <a:pt x="38228" y="571375"/>
                      <a:pt x="157705" y="785177"/>
                    </a:cubicBezTo>
                    <a:cubicBezTo>
                      <a:pt x="245741" y="942384"/>
                      <a:pt x="396660" y="1096446"/>
                      <a:pt x="660768" y="1149897"/>
                    </a:cubicBezTo>
                    <a:cubicBezTo>
                      <a:pt x="978326" y="1215924"/>
                      <a:pt x="1255010" y="1197059"/>
                      <a:pt x="1255010" y="1197059"/>
                    </a:cubicBezTo>
                    <a:lnTo>
                      <a:pt x="1255010" y="181502"/>
                    </a:lnTo>
                    <a:cubicBezTo>
                      <a:pt x="1255010" y="181502"/>
                      <a:pt x="909155" y="175214"/>
                      <a:pt x="638759" y="175214"/>
                    </a:cubicBezTo>
                    <a:cubicBezTo>
                      <a:pt x="462687" y="178358"/>
                      <a:pt x="324345" y="102899"/>
                      <a:pt x="173426" y="77745"/>
                    </a:cubicBez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15009680" y="-2135158"/>
                <a:ext cx="1477746" cy="4999182"/>
              </a:xfrm>
              <a:custGeom>
                <a:avLst/>
                <a:gdLst/>
                <a:ahLst/>
                <a:cxnLst/>
                <a:rect l="l" t="t" r="r" b="b"/>
                <a:pathLst>
                  <a:path w="1477745" h="4999181" extrusionOk="0">
                    <a:moveTo>
                      <a:pt x="77745" y="775745"/>
                    </a:moveTo>
                    <a:lnTo>
                      <a:pt x="77745" y="4922865"/>
                    </a:lnTo>
                    <a:lnTo>
                      <a:pt x="1401428" y="4929153"/>
                    </a:lnTo>
                    <a:lnTo>
                      <a:pt x="1404572" y="77745"/>
                    </a:lnTo>
                    <a:cubicBezTo>
                      <a:pt x="926663" y="297835"/>
                      <a:pt x="599673" y="448754"/>
                      <a:pt x="77745" y="775745"/>
                    </a:cubicBez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15015969" y="-4546713"/>
                <a:ext cx="1446304" cy="1414863"/>
              </a:xfrm>
              <a:custGeom>
                <a:avLst/>
                <a:gdLst/>
                <a:ahLst/>
                <a:cxnLst/>
                <a:rect l="l" t="t" r="r" b="b"/>
                <a:pathLst>
                  <a:path w="1446304" h="1414862" extrusionOk="0">
                    <a:moveTo>
                      <a:pt x="1388852" y="750591"/>
                    </a:moveTo>
                    <a:lnTo>
                      <a:pt x="1391996" y="77745"/>
                    </a:lnTo>
                    <a:lnTo>
                      <a:pt x="77745" y="77745"/>
                    </a:lnTo>
                    <a:lnTo>
                      <a:pt x="77745" y="1344834"/>
                    </a:lnTo>
                    <a:cubicBezTo>
                      <a:pt x="451898" y="1146753"/>
                      <a:pt x="753735" y="970681"/>
                      <a:pt x="1388852" y="750591"/>
                    </a:cubicBez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13375442" y="635543"/>
                <a:ext cx="62883" cy="62883"/>
              </a:xfrm>
              <a:custGeom>
                <a:avLst/>
                <a:gdLst/>
                <a:ahLst/>
                <a:cxnLst/>
                <a:rect l="l" t="t" r="r" b="b"/>
                <a:pathLst>
                  <a:path w="62882" h="62882" extrusionOk="0">
                    <a:moveTo>
                      <a:pt x="23581" y="23581"/>
                    </a:moveTo>
                    <a:cubicBezTo>
                      <a:pt x="33013" y="51878"/>
                      <a:pt x="42446" y="64454"/>
                      <a:pt x="42446" y="64454"/>
                    </a:cubicBezTo>
                    <a:lnTo>
                      <a:pt x="23581" y="23581"/>
                    </a:ln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12889056" y="-3866461"/>
                <a:ext cx="7105756" cy="6665576"/>
              </a:xfrm>
              <a:custGeom>
                <a:avLst/>
                <a:gdLst/>
                <a:ahLst/>
                <a:cxnLst/>
                <a:rect l="l" t="t" r="r" b="b"/>
                <a:pathLst>
                  <a:path w="7105755" h="6665575" extrusionOk="0">
                    <a:moveTo>
                      <a:pt x="6590734" y="340735"/>
                    </a:moveTo>
                    <a:cubicBezTo>
                      <a:pt x="6590734" y="340735"/>
                      <a:pt x="6433527" y="-74292"/>
                      <a:pt x="5084691" y="45186"/>
                    </a:cubicBezTo>
                    <a:cubicBezTo>
                      <a:pt x="3704413" y="167807"/>
                      <a:pt x="2534793" y="755761"/>
                      <a:pt x="1846226" y="1170788"/>
                    </a:cubicBezTo>
                    <a:cubicBezTo>
                      <a:pt x="1160804" y="1585814"/>
                      <a:pt x="462805" y="2154903"/>
                      <a:pt x="57211" y="3054127"/>
                    </a:cubicBezTo>
                    <a:cubicBezTo>
                      <a:pt x="-43402" y="3280505"/>
                      <a:pt x="113805" y="3635793"/>
                      <a:pt x="113805" y="3635793"/>
                    </a:cubicBezTo>
                    <a:lnTo>
                      <a:pt x="509967" y="4525585"/>
                    </a:lnTo>
                    <a:cubicBezTo>
                      <a:pt x="437652" y="4346369"/>
                      <a:pt x="264724" y="3579199"/>
                      <a:pt x="1959416" y="2346696"/>
                    </a:cubicBezTo>
                    <a:cubicBezTo>
                      <a:pt x="2210947" y="2164336"/>
                      <a:pt x="2547370" y="1931669"/>
                      <a:pt x="3562927" y="1482058"/>
                    </a:cubicBezTo>
                    <a:cubicBezTo>
                      <a:pt x="3657251" y="1441184"/>
                      <a:pt x="3751575" y="1400310"/>
                      <a:pt x="3845899" y="1365724"/>
                    </a:cubicBezTo>
                    <a:lnTo>
                      <a:pt x="3842755" y="6657311"/>
                    </a:lnTo>
                    <a:lnTo>
                      <a:pt x="5160150" y="6657311"/>
                    </a:lnTo>
                    <a:lnTo>
                      <a:pt x="5157006" y="1023013"/>
                    </a:lnTo>
                    <a:cubicBezTo>
                      <a:pt x="5515438" y="969563"/>
                      <a:pt x="5782690" y="966419"/>
                      <a:pt x="5895878" y="966419"/>
                    </a:cubicBezTo>
                    <a:cubicBezTo>
                      <a:pt x="6710211" y="966419"/>
                      <a:pt x="6999472" y="1296553"/>
                      <a:pt x="7090652" y="1460048"/>
                    </a:cubicBezTo>
                    <a:lnTo>
                      <a:pt x="6590734" y="340735"/>
                    </a:lnTo>
                    <a:close/>
                  </a:path>
                </a:pathLst>
              </a:custGeom>
              <a:solidFill>
                <a:schemeClr val="lt1">
                  <a:alpha val="5882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183" name="Google Shape;183;p1"/>
          <p:cNvSpPr txBox="1"/>
          <p:nvPr/>
        </p:nvSpPr>
        <p:spPr>
          <a:xfrm>
            <a:off x="1568706" y="10339863"/>
            <a:ext cx="15567121" cy="774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Введение в классы </a:t>
            </a:r>
            <a:endParaRPr/>
          </a:p>
        </p:txBody>
      </p:sp>
      <p:sp>
        <p:nvSpPr>
          <p:cNvPr id="184" name="Google Shape;184;p1"/>
          <p:cNvSpPr/>
          <p:nvPr/>
        </p:nvSpPr>
        <p:spPr>
          <a:xfrm>
            <a:off x="1936229" y="3346307"/>
            <a:ext cx="23270" cy="23270"/>
          </a:xfrm>
          <a:custGeom>
            <a:avLst/>
            <a:gdLst/>
            <a:ahLst/>
            <a:cxnLst/>
            <a:rect l="l" t="t" r="r" b="b"/>
            <a:pathLst>
              <a:path w="23270" h="23270" extrusionOk="0">
                <a:moveTo>
                  <a:pt x="8726" y="8726"/>
                </a:moveTo>
                <a:cubicBezTo>
                  <a:pt x="12217" y="19198"/>
                  <a:pt x="15708" y="23852"/>
                  <a:pt x="15708" y="23852"/>
                </a:cubicBezTo>
                <a:lnTo>
                  <a:pt x="8726" y="8726"/>
                </a:lnTo>
                <a:close/>
              </a:path>
            </a:pathLst>
          </a:custGeom>
          <a:solidFill>
            <a:srgbClr val="36A9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99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85" name="Google Shape;185;p1"/>
          <p:cNvGrpSpPr/>
          <p:nvPr/>
        </p:nvGrpSpPr>
        <p:grpSpPr>
          <a:xfrm>
            <a:off x="1731451" y="1446697"/>
            <a:ext cx="2267284" cy="2994504"/>
            <a:chOff x="1731450" y="1446697"/>
            <a:chExt cx="2683081" cy="3543666"/>
          </a:xfrm>
        </p:grpSpPr>
        <p:grpSp>
          <p:nvGrpSpPr>
            <p:cNvPr id="186" name="Google Shape;186;p1"/>
            <p:cNvGrpSpPr/>
            <p:nvPr/>
          </p:nvGrpSpPr>
          <p:grpSpPr>
            <a:xfrm>
              <a:off x="1731450" y="4457470"/>
              <a:ext cx="2683081" cy="532893"/>
              <a:chOff x="1731450" y="4457470"/>
              <a:chExt cx="2683081" cy="532893"/>
            </a:xfrm>
          </p:grpSpPr>
          <p:sp>
            <p:nvSpPr>
              <p:cNvPr id="187" name="Google Shape;187;p1"/>
              <p:cNvSpPr/>
              <p:nvPr/>
            </p:nvSpPr>
            <p:spPr>
              <a:xfrm>
                <a:off x="1731450" y="4478413"/>
                <a:ext cx="58176" cy="383962"/>
              </a:xfrm>
              <a:custGeom>
                <a:avLst/>
                <a:gdLst/>
                <a:ahLst/>
                <a:cxnLst/>
                <a:rect l="l" t="t" r="r" b="b"/>
                <a:pathLst>
                  <a:path w="58176" h="383962" extrusionOk="0">
                    <a:moveTo>
                      <a:pt x="57594" y="8726"/>
                    </a:moveTo>
                    <a:lnTo>
                      <a:pt x="57594" y="384544"/>
                    </a:lnTo>
                    <a:lnTo>
                      <a:pt x="8726" y="384544"/>
                    </a:lnTo>
                    <a:lnTo>
                      <a:pt x="8726" y="8726"/>
                    </a:lnTo>
                    <a:lnTo>
                      <a:pt x="57594" y="8726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1822204" y="4479577"/>
                <a:ext cx="290880" cy="383962"/>
              </a:xfrm>
              <a:custGeom>
                <a:avLst/>
                <a:gdLst/>
                <a:ahLst/>
                <a:cxnLst/>
                <a:rect l="l" t="t" r="r" b="b"/>
                <a:pathLst>
                  <a:path w="290880" h="383962" extrusionOk="0">
                    <a:moveTo>
                      <a:pt x="122752" y="49450"/>
                    </a:moveTo>
                    <a:lnTo>
                      <a:pt x="8726" y="49450"/>
                    </a:lnTo>
                    <a:lnTo>
                      <a:pt x="8726" y="8726"/>
                    </a:lnTo>
                    <a:lnTo>
                      <a:pt x="286808" y="8726"/>
                    </a:lnTo>
                    <a:lnTo>
                      <a:pt x="286808" y="49450"/>
                    </a:lnTo>
                    <a:lnTo>
                      <a:pt x="171619" y="49450"/>
                    </a:lnTo>
                    <a:lnTo>
                      <a:pt x="171619" y="383381"/>
                    </a:lnTo>
                    <a:lnTo>
                      <a:pt x="122752" y="383381"/>
                    </a:lnTo>
                    <a:lnTo>
                      <a:pt x="122752" y="49450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2087487" y="4685520"/>
                <a:ext cx="151258" cy="46541"/>
              </a:xfrm>
              <a:custGeom>
                <a:avLst/>
                <a:gdLst/>
                <a:ahLst/>
                <a:cxnLst/>
                <a:rect l="l" t="t" r="r" b="b"/>
                <a:pathLst>
                  <a:path w="151257" h="46540" extrusionOk="0">
                    <a:moveTo>
                      <a:pt x="146022" y="8726"/>
                    </a:moveTo>
                    <a:lnTo>
                      <a:pt x="146022" y="44795"/>
                    </a:lnTo>
                    <a:lnTo>
                      <a:pt x="8726" y="44795"/>
                    </a:lnTo>
                    <a:lnTo>
                      <a:pt x="8726" y="8726"/>
                    </a:lnTo>
                    <a:lnTo>
                      <a:pt x="146022" y="8726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2252707" y="4477250"/>
                <a:ext cx="325786" cy="383962"/>
              </a:xfrm>
              <a:custGeom>
                <a:avLst/>
                <a:gdLst/>
                <a:ahLst/>
                <a:cxnLst/>
                <a:rect l="l" t="t" r="r" b="b"/>
                <a:pathLst>
                  <a:path w="325786" h="383962" extrusionOk="0">
                    <a:moveTo>
                      <a:pt x="98318" y="267028"/>
                    </a:moveTo>
                    <a:lnTo>
                      <a:pt x="58758" y="384544"/>
                    </a:lnTo>
                    <a:lnTo>
                      <a:pt x="8726" y="384544"/>
                    </a:lnTo>
                    <a:lnTo>
                      <a:pt x="136714" y="8726"/>
                    </a:lnTo>
                    <a:lnTo>
                      <a:pt x="194890" y="8726"/>
                    </a:lnTo>
                    <a:lnTo>
                      <a:pt x="322877" y="384544"/>
                    </a:lnTo>
                    <a:lnTo>
                      <a:pt x="270519" y="384544"/>
                    </a:lnTo>
                    <a:lnTo>
                      <a:pt x="232123" y="267028"/>
                    </a:lnTo>
                    <a:lnTo>
                      <a:pt x="98318" y="267028"/>
                    </a:lnTo>
                    <a:close/>
                    <a:moveTo>
                      <a:pt x="221651" y="229796"/>
                    </a:moveTo>
                    <a:lnTo>
                      <a:pt x="184418" y="121588"/>
                    </a:lnTo>
                    <a:cubicBezTo>
                      <a:pt x="176274" y="97154"/>
                      <a:pt x="170456" y="75047"/>
                      <a:pt x="164638" y="52940"/>
                    </a:cubicBezTo>
                    <a:lnTo>
                      <a:pt x="163475" y="52940"/>
                    </a:lnTo>
                    <a:cubicBezTo>
                      <a:pt x="157657" y="75047"/>
                      <a:pt x="151840" y="98318"/>
                      <a:pt x="144858" y="120425"/>
                    </a:cubicBezTo>
                    <a:lnTo>
                      <a:pt x="107626" y="228632"/>
                    </a:lnTo>
                    <a:lnTo>
                      <a:pt x="221651" y="228632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2594783" y="4578476"/>
                <a:ext cx="221069" cy="290880"/>
              </a:xfrm>
              <a:custGeom>
                <a:avLst/>
                <a:gdLst/>
                <a:ahLst/>
                <a:cxnLst/>
                <a:rect l="l" t="t" r="r" b="b"/>
                <a:pathLst>
                  <a:path w="221069" h="290880" extrusionOk="0">
                    <a:moveTo>
                      <a:pt x="220487" y="274009"/>
                    </a:moveTo>
                    <a:cubicBezTo>
                      <a:pt x="207689" y="280990"/>
                      <a:pt x="179764" y="289135"/>
                      <a:pt x="142531" y="289135"/>
                    </a:cubicBezTo>
                    <a:cubicBezTo>
                      <a:pt x="61085" y="289135"/>
                      <a:pt x="8726" y="234450"/>
                      <a:pt x="8726" y="151839"/>
                    </a:cubicBezTo>
                    <a:cubicBezTo>
                      <a:pt x="8726" y="69230"/>
                      <a:pt x="65739" y="8726"/>
                      <a:pt x="153003" y="8726"/>
                    </a:cubicBezTo>
                    <a:cubicBezTo>
                      <a:pt x="182091" y="8726"/>
                      <a:pt x="207689" y="15708"/>
                      <a:pt x="220487" y="22689"/>
                    </a:cubicBezTo>
                    <a:lnTo>
                      <a:pt x="208852" y="61085"/>
                    </a:lnTo>
                    <a:cubicBezTo>
                      <a:pt x="197217" y="54104"/>
                      <a:pt x="178601" y="48286"/>
                      <a:pt x="151840" y="48286"/>
                    </a:cubicBezTo>
                    <a:cubicBezTo>
                      <a:pt x="90173" y="48286"/>
                      <a:pt x="56431" y="93663"/>
                      <a:pt x="56431" y="150676"/>
                    </a:cubicBezTo>
                    <a:cubicBezTo>
                      <a:pt x="56431" y="213506"/>
                      <a:pt x="95991" y="251902"/>
                      <a:pt x="149513" y="251902"/>
                    </a:cubicBezTo>
                    <a:cubicBezTo>
                      <a:pt x="177437" y="251902"/>
                      <a:pt x="196054" y="244921"/>
                      <a:pt x="210016" y="239104"/>
                    </a:cubicBezTo>
                    <a:lnTo>
                      <a:pt x="220487" y="274009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2843776" y="4576149"/>
                <a:ext cx="221069" cy="290880"/>
              </a:xfrm>
              <a:custGeom>
                <a:avLst/>
                <a:gdLst/>
                <a:ahLst/>
                <a:cxnLst/>
                <a:rect l="l" t="t" r="r" b="b"/>
                <a:pathLst>
                  <a:path w="221069" h="290880" extrusionOk="0">
                    <a:moveTo>
                      <a:pt x="178601" y="286808"/>
                    </a:moveTo>
                    <a:lnTo>
                      <a:pt x="175110" y="253066"/>
                    </a:lnTo>
                    <a:lnTo>
                      <a:pt x="173947" y="253066"/>
                    </a:lnTo>
                    <a:cubicBezTo>
                      <a:pt x="158821" y="274010"/>
                      <a:pt x="129733" y="292626"/>
                      <a:pt x="91336" y="292626"/>
                    </a:cubicBezTo>
                    <a:cubicBezTo>
                      <a:pt x="36651" y="292626"/>
                      <a:pt x="8726" y="254230"/>
                      <a:pt x="8726" y="214670"/>
                    </a:cubicBezTo>
                    <a:cubicBezTo>
                      <a:pt x="8726" y="149513"/>
                      <a:pt x="66903" y="113443"/>
                      <a:pt x="170456" y="114607"/>
                    </a:cubicBezTo>
                    <a:lnTo>
                      <a:pt x="170456" y="108789"/>
                    </a:lnTo>
                    <a:cubicBezTo>
                      <a:pt x="170456" y="86683"/>
                      <a:pt x="164638" y="45959"/>
                      <a:pt x="108789" y="45959"/>
                    </a:cubicBezTo>
                    <a:cubicBezTo>
                      <a:pt x="83192" y="45959"/>
                      <a:pt x="57594" y="54104"/>
                      <a:pt x="38978" y="65739"/>
                    </a:cubicBezTo>
                    <a:lnTo>
                      <a:pt x="27343" y="33160"/>
                    </a:lnTo>
                    <a:cubicBezTo>
                      <a:pt x="49450" y="19198"/>
                      <a:pt x="82028" y="8726"/>
                      <a:pt x="115770" y="8726"/>
                    </a:cubicBezTo>
                    <a:cubicBezTo>
                      <a:pt x="198381" y="8726"/>
                      <a:pt x="218160" y="64576"/>
                      <a:pt x="218160" y="119261"/>
                    </a:cubicBezTo>
                    <a:lnTo>
                      <a:pt x="218160" y="220488"/>
                    </a:lnTo>
                    <a:cubicBezTo>
                      <a:pt x="218160" y="243758"/>
                      <a:pt x="219324" y="267028"/>
                      <a:pt x="222814" y="284481"/>
                    </a:cubicBezTo>
                    <a:lnTo>
                      <a:pt x="178601" y="284481"/>
                    </a:lnTo>
                    <a:close/>
                    <a:moveTo>
                      <a:pt x="170456" y="149513"/>
                    </a:moveTo>
                    <a:cubicBezTo>
                      <a:pt x="116934" y="148349"/>
                      <a:pt x="56431" y="157657"/>
                      <a:pt x="56431" y="210016"/>
                    </a:cubicBezTo>
                    <a:cubicBezTo>
                      <a:pt x="56431" y="241431"/>
                      <a:pt x="77374" y="256557"/>
                      <a:pt x="102972" y="256557"/>
                    </a:cubicBezTo>
                    <a:cubicBezTo>
                      <a:pt x="137877" y="256557"/>
                      <a:pt x="159984" y="234450"/>
                      <a:pt x="168129" y="211179"/>
                    </a:cubicBezTo>
                    <a:cubicBezTo>
                      <a:pt x="169292" y="206525"/>
                      <a:pt x="170456" y="200708"/>
                      <a:pt x="170456" y="196053"/>
                    </a:cubicBezTo>
                    <a:lnTo>
                      <a:pt x="170456" y="149513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112550" y="4457470"/>
                <a:ext cx="267610" cy="418868"/>
              </a:xfrm>
              <a:custGeom>
                <a:avLst/>
                <a:gdLst/>
                <a:ahLst/>
                <a:cxnLst/>
                <a:rect l="l" t="t" r="r" b="b"/>
                <a:pathLst>
                  <a:path w="267610" h="418867" extrusionOk="0">
                    <a:moveTo>
                      <a:pt x="261211" y="9890"/>
                    </a:moveTo>
                    <a:lnTo>
                      <a:pt x="261211" y="335676"/>
                    </a:lnTo>
                    <a:cubicBezTo>
                      <a:pt x="261211" y="360110"/>
                      <a:pt x="261211" y="386871"/>
                      <a:pt x="263538" y="405487"/>
                    </a:cubicBezTo>
                    <a:lnTo>
                      <a:pt x="219324" y="405487"/>
                    </a:lnTo>
                    <a:lnTo>
                      <a:pt x="216997" y="358947"/>
                    </a:lnTo>
                    <a:lnTo>
                      <a:pt x="215833" y="358947"/>
                    </a:lnTo>
                    <a:cubicBezTo>
                      <a:pt x="200708" y="389198"/>
                      <a:pt x="168129" y="411305"/>
                      <a:pt x="123915" y="411305"/>
                    </a:cubicBezTo>
                    <a:cubicBezTo>
                      <a:pt x="58758" y="411305"/>
                      <a:pt x="8726" y="356619"/>
                      <a:pt x="8726" y="274009"/>
                    </a:cubicBezTo>
                    <a:cubicBezTo>
                      <a:pt x="8726" y="184418"/>
                      <a:pt x="63412" y="128569"/>
                      <a:pt x="129733" y="128569"/>
                    </a:cubicBezTo>
                    <a:cubicBezTo>
                      <a:pt x="170456" y="128569"/>
                      <a:pt x="198381" y="148349"/>
                      <a:pt x="211179" y="169292"/>
                    </a:cubicBezTo>
                    <a:lnTo>
                      <a:pt x="212343" y="169292"/>
                    </a:lnTo>
                    <a:lnTo>
                      <a:pt x="212343" y="8726"/>
                    </a:lnTo>
                    <a:lnTo>
                      <a:pt x="261211" y="8726"/>
                    </a:lnTo>
                    <a:close/>
                    <a:moveTo>
                      <a:pt x="212343" y="244921"/>
                    </a:moveTo>
                    <a:cubicBezTo>
                      <a:pt x="212343" y="239104"/>
                      <a:pt x="212343" y="230959"/>
                      <a:pt x="210016" y="223978"/>
                    </a:cubicBezTo>
                    <a:cubicBezTo>
                      <a:pt x="203035" y="192563"/>
                      <a:pt x="176274" y="166965"/>
                      <a:pt x="139041" y="166965"/>
                    </a:cubicBezTo>
                    <a:cubicBezTo>
                      <a:pt x="87846" y="166965"/>
                      <a:pt x="58758" y="211179"/>
                      <a:pt x="58758" y="271682"/>
                    </a:cubicBezTo>
                    <a:cubicBezTo>
                      <a:pt x="58758" y="326368"/>
                      <a:pt x="85519" y="371745"/>
                      <a:pt x="137877" y="371745"/>
                    </a:cubicBezTo>
                    <a:cubicBezTo>
                      <a:pt x="170456" y="371745"/>
                      <a:pt x="200708" y="349638"/>
                      <a:pt x="210016" y="313569"/>
                    </a:cubicBezTo>
                    <a:cubicBezTo>
                      <a:pt x="211179" y="306588"/>
                      <a:pt x="212343" y="299607"/>
                      <a:pt x="212343" y="292626"/>
                    </a:cubicBezTo>
                    <a:lnTo>
                      <a:pt x="212343" y="244921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426701" y="4577313"/>
                <a:ext cx="255975" cy="290880"/>
              </a:xfrm>
              <a:custGeom>
                <a:avLst/>
                <a:gdLst/>
                <a:ahLst/>
                <a:cxnLst/>
                <a:rect l="l" t="t" r="r" b="b"/>
                <a:pathLst>
                  <a:path w="255974" h="290880" extrusionOk="0">
                    <a:moveTo>
                      <a:pt x="55267" y="159984"/>
                    </a:moveTo>
                    <a:cubicBezTo>
                      <a:pt x="56431" y="226305"/>
                      <a:pt x="98318" y="253066"/>
                      <a:pt x="148349" y="253066"/>
                    </a:cubicBezTo>
                    <a:cubicBezTo>
                      <a:pt x="183255" y="253066"/>
                      <a:pt x="204198" y="247248"/>
                      <a:pt x="222815" y="239104"/>
                    </a:cubicBezTo>
                    <a:lnTo>
                      <a:pt x="230959" y="274010"/>
                    </a:lnTo>
                    <a:cubicBezTo>
                      <a:pt x="213506" y="282154"/>
                      <a:pt x="184418" y="290299"/>
                      <a:pt x="141368" y="290299"/>
                    </a:cubicBezTo>
                    <a:cubicBezTo>
                      <a:pt x="58758" y="290299"/>
                      <a:pt x="8726" y="235613"/>
                      <a:pt x="8726" y="154167"/>
                    </a:cubicBezTo>
                    <a:cubicBezTo>
                      <a:pt x="8726" y="72720"/>
                      <a:pt x="56431" y="8726"/>
                      <a:pt x="135550" y="8726"/>
                    </a:cubicBezTo>
                    <a:cubicBezTo>
                      <a:pt x="223978" y="8726"/>
                      <a:pt x="247248" y="86683"/>
                      <a:pt x="247248" y="135550"/>
                    </a:cubicBezTo>
                    <a:cubicBezTo>
                      <a:pt x="247248" y="146022"/>
                      <a:pt x="246085" y="153003"/>
                      <a:pt x="246085" y="158821"/>
                    </a:cubicBezTo>
                    <a:lnTo>
                      <a:pt x="55267" y="158821"/>
                    </a:lnTo>
                    <a:close/>
                    <a:moveTo>
                      <a:pt x="199544" y="123915"/>
                    </a:moveTo>
                    <a:cubicBezTo>
                      <a:pt x="200708" y="92500"/>
                      <a:pt x="186745" y="44796"/>
                      <a:pt x="132060" y="44796"/>
                    </a:cubicBezTo>
                    <a:cubicBezTo>
                      <a:pt x="82028" y="44796"/>
                      <a:pt x="61085" y="90173"/>
                      <a:pt x="56431" y="123915"/>
                    </a:cubicBezTo>
                    <a:lnTo>
                      <a:pt x="199544" y="123915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723399" y="4577313"/>
                <a:ext cx="395597" cy="290880"/>
              </a:xfrm>
              <a:custGeom>
                <a:avLst/>
                <a:gdLst/>
                <a:ahLst/>
                <a:cxnLst/>
                <a:rect l="l" t="t" r="r" b="b"/>
                <a:pathLst>
                  <a:path w="395597" h="290880" extrusionOk="0">
                    <a:moveTo>
                      <a:pt x="11053" y="89009"/>
                    </a:moveTo>
                    <a:cubicBezTo>
                      <a:pt x="11053" y="61085"/>
                      <a:pt x="11053" y="37814"/>
                      <a:pt x="8726" y="15708"/>
                    </a:cubicBezTo>
                    <a:lnTo>
                      <a:pt x="51777" y="15708"/>
                    </a:lnTo>
                    <a:lnTo>
                      <a:pt x="54104" y="58758"/>
                    </a:lnTo>
                    <a:lnTo>
                      <a:pt x="55267" y="58758"/>
                    </a:lnTo>
                    <a:cubicBezTo>
                      <a:pt x="70393" y="33160"/>
                      <a:pt x="94827" y="8726"/>
                      <a:pt x="140204" y="8726"/>
                    </a:cubicBezTo>
                    <a:cubicBezTo>
                      <a:pt x="177437" y="8726"/>
                      <a:pt x="205362" y="30833"/>
                      <a:pt x="216997" y="62248"/>
                    </a:cubicBezTo>
                    <a:lnTo>
                      <a:pt x="218160" y="62248"/>
                    </a:lnTo>
                    <a:cubicBezTo>
                      <a:pt x="226305" y="47123"/>
                      <a:pt x="236777" y="35488"/>
                      <a:pt x="248412" y="27343"/>
                    </a:cubicBezTo>
                    <a:cubicBezTo>
                      <a:pt x="264701" y="15708"/>
                      <a:pt x="282154" y="8726"/>
                      <a:pt x="307752" y="8726"/>
                    </a:cubicBezTo>
                    <a:cubicBezTo>
                      <a:pt x="343821" y="8726"/>
                      <a:pt x="396179" y="31997"/>
                      <a:pt x="396179" y="126242"/>
                    </a:cubicBezTo>
                    <a:lnTo>
                      <a:pt x="396179" y="284481"/>
                    </a:lnTo>
                    <a:lnTo>
                      <a:pt x="348475" y="284481"/>
                    </a:lnTo>
                    <a:lnTo>
                      <a:pt x="348475" y="132060"/>
                    </a:lnTo>
                    <a:cubicBezTo>
                      <a:pt x="348475" y="79701"/>
                      <a:pt x="329859" y="49450"/>
                      <a:pt x="290299" y="49450"/>
                    </a:cubicBezTo>
                    <a:cubicBezTo>
                      <a:pt x="262374" y="49450"/>
                      <a:pt x="240267" y="70393"/>
                      <a:pt x="232123" y="93664"/>
                    </a:cubicBezTo>
                    <a:cubicBezTo>
                      <a:pt x="229796" y="100645"/>
                      <a:pt x="228632" y="108789"/>
                      <a:pt x="228632" y="118097"/>
                    </a:cubicBezTo>
                    <a:lnTo>
                      <a:pt x="228632" y="284481"/>
                    </a:lnTo>
                    <a:lnTo>
                      <a:pt x="180928" y="284481"/>
                    </a:lnTo>
                    <a:lnTo>
                      <a:pt x="180928" y="122752"/>
                    </a:lnTo>
                    <a:cubicBezTo>
                      <a:pt x="180928" y="79701"/>
                      <a:pt x="162311" y="48286"/>
                      <a:pt x="125079" y="48286"/>
                    </a:cubicBezTo>
                    <a:cubicBezTo>
                      <a:pt x="94827" y="48286"/>
                      <a:pt x="72720" y="72720"/>
                      <a:pt x="64575" y="97154"/>
                    </a:cubicBezTo>
                    <a:cubicBezTo>
                      <a:pt x="62248" y="104135"/>
                      <a:pt x="61085" y="112280"/>
                      <a:pt x="61085" y="121588"/>
                    </a:cubicBezTo>
                    <a:lnTo>
                      <a:pt x="61085" y="284481"/>
                    </a:lnTo>
                    <a:lnTo>
                      <a:pt x="13381" y="284481"/>
                    </a:lnTo>
                    <a:lnTo>
                      <a:pt x="13381" y="89009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4146921" y="4583130"/>
                <a:ext cx="267610" cy="407233"/>
              </a:xfrm>
              <a:custGeom>
                <a:avLst/>
                <a:gdLst/>
                <a:ahLst/>
                <a:cxnLst/>
                <a:rect l="l" t="t" r="r" b="b"/>
                <a:pathLst>
                  <a:path w="267610" h="407232" extrusionOk="0">
                    <a:moveTo>
                      <a:pt x="62248" y="9890"/>
                    </a:moveTo>
                    <a:lnTo>
                      <a:pt x="121588" y="169293"/>
                    </a:lnTo>
                    <a:cubicBezTo>
                      <a:pt x="127406" y="186745"/>
                      <a:pt x="134387" y="208852"/>
                      <a:pt x="139041" y="223978"/>
                    </a:cubicBezTo>
                    <a:lnTo>
                      <a:pt x="140204" y="223978"/>
                    </a:lnTo>
                    <a:cubicBezTo>
                      <a:pt x="144858" y="207689"/>
                      <a:pt x="150676" y="186745"/>
                      <a:pt x="157657" y="168129"/>
                    </a:cubicBezTo>
                    <a:lnTo>
                      <a:pt x="211179" y="9890"/>
                    </a:lnTo>
                    <a:lnTo>
                      <a:pt x="263538" y="9890"/>
                    </a:lnTo>
                    <a:lnTo>
                      <a:pt x="190236" y="201871"/>
                    </a:lnTo>
                    <a:cubicBezTo>
                      <a:pt x="155330" y="293789"/>
                      <a:pt x="130896" y="341494"/>
                      <a:pt x="98318" y="370582"/>
                    </a:cubicBezTo>
                    <a:cubicBezTo>
                      <a:pt x="73884" y="391525"/>
                      <a:pt x="50613" y="399670"/>
                      <a:pt x="37814" y="401997"/>
                    </a:cubicBezTo>
                    <a:lnTo>
                      <a:pt x="25016" y="361274"/>
                    </a:lnTo>
                    <a:cubicBezTo>
                      <a:pt x="37814" y="357783"/>
                      <a:pt x="52940" y="349639"/>
                      <a:pt x="68066" y="336840"/>
                    </a:cubicBezTo>
                    <a:cubicBezTo>
                      <a:pt x="80865" y="326368"/>
                      <a:pt x="98318" y="307752"/>
                      <a:pt x="108789" y="282154"/>
                    </a:cubicBezTo>
                    <a:cubicBezTo>
                      <a:pt x="111116" y="277500"/>
                      <a:pt x="112280" y="272846"/>
                      <a:pt x="112280" y="270519"/>
                    </a:cubicBezTo>
                    <a:cubicBezTo>
                      <a:pt x="112280" y="268192"/>
                      <a:pt x="111116" y="263538"/>
                      <a:pt x="108789" y="257720"/>
                    </a:cubicBezTo>
                    <a:lnTo>
                      <a:pt x="8726" y="8726"/>
                    </a:lnTo>
                    <a:lnTo>
                      <a:pt x="62248" y="8726"/>
                    </a:lnTo>
                    <a:close/>
                  </a:path>
                </a:pathLst>
              </a:custGeom>
              <a:solidFill>
                <a:srgbClr val="2FAA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197" name="Google Shape;197;p1"/>
            <p:cNvGrpSpPr/>
            <p:nvPr/>
          </p:nvGrpSpPr>
          <p:grpSpPr>
            <a:xfrm>
              <a:off x="1756237" y="1446697"/>
              <a:ext cx="2629559" cy="2707515"/>
              <a:chOff x="1756237" y="1446697"/>
              <a:chExt cx="2629559" cy="2707515"/>
            </a:xfrm>
          </p:grpSpPr>
          <p:sp>
            <p:nvSpPr>
              <p:cNvPr id="198" name="Google Shape;198;p1"/>
              <p:cNvSpPr/>
              <p:nvPr/>
            </p:nvSpPr>
            <p:spPr>
              <a:xfrm>
                <a:off x="3762217" y="2164590"/>
                <a:ext cx="581761" cy="895912"/>
              </a:xfrm>
              <a:custGeom>
                <a:avLst/>
                <a:gdLst/>
                <a:ahLst/>
                <a:cxnLst/>
                <a:rect l="l" t="t" r="r" b="b"/>
                <a:pathLst>
                  <a:path w="581760" h="895911" extrusionOk="0">
                    <a:moveTo>
                      <a:pt x="10632" y="460915"/>
                    </a:moveTo>
                    <a:lnTo>
                      <a:pt x="11795" y="890254"/>
                    </a:lnTo>
                    <a:cubicBezTo>
                      <a:pt x="11795" y="890254"/>
                      <a:pt x="207267" y="819279"/>
                      <a:pt x="463242" y="538871"/>
                    </a:cubicBezTo>
                    <a:cubicBezTo>
                      <a:pt x="548179" y="445789"/>
                      <a:pt x="587739" y="320129"/>
                      <a:pt x="579594" y="231701"/>
                    </a:cubicBezTo>
                    <a:cubicBezTo>
                      <a:pt x="567959" y="113022"/>
                      <a:pt x="541198" y="46701"/>
                      <a:pt x="399248" y="10632"/>
                    </a:cubicBezTo>
                    <a:cubicBezTo>
                      <a:pt x="322456" y="214248"/>
                      <a:pt x="10632" y="460915"/>
                      <a:pt x="10632" y="460915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2028067" y="3139621"/>
                <a:ext cx="453774" cy="430503"/>
              </a:xfrm>
              <a:custGeom>
                <a:avLst/>
                <a:gdLst/>
                <a:ahLst/>
                <a:cxnLst/>
                <a:rect l="l" t="t" r="r" b="b"/>
                <a:pathLst>
                  <a:path w="453773" h="430503" extrusionOk="0">
                    <a:moveTo>
                      <a:pt x="46039" y="10632"/>
                    </a:moveTo>
                    <a:cubicBezTo>
                      <a:pt x="4153" y="106040"/>
                      <a:pt x="-3992" y="193305"/>
                      <a:pt x="40222" y="272424"/>
                    </a:cubicBezTo>
                    <a:cubicBezTo>
                      <a:pt x="72800" y="330600"/>
                      <a:pt x="128649" y="387613"/>
                      <a:pt x="226385" y="407393"/>
                    </a:cubicBezTo>
                    <a:cubicBezTo>
                      <a:pt x="343901" y="431827"/>
                      <a:pt x="446291" y="424846"/>
                      <a:pt x="446291" y="424846"/>
                    </a:cubicBezTo>
                    <a:lnTo>
                      <a:pt x="446291" y="49028"/>
                    </a:lnTo>
                    <a:cubicBezTo>
                      <a:pt x="446291" y="49028"/>
                      <a:pt x="318303" y="46701"/>
                      <a:pt x="218241" y="46701"/>
                    </a:cubicBezTo>
                    <a:cubicBezTo>
                      <a:pt x="153083" y="47864"/>
                      <a:pt x="101888" y="19940"/>
                      <a:pt x="46039" y="10632"/>
                    </a:cubicBezTo>
                    <a:close/>
                  </a:path>
                </a:pathLst>
              </a:custGeom>
              <a:solidFill>
                <a:srgbClr val="9D9D9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2559135" y="2339118"/>
                <a:ext cx="511950" cy="1815094"/>
              </a:xfrm>
              <a:custGeom>
                <a:avLst/>
                <a:gdLst/>
                <a:ahLst/>
                <a:cxnLst/>
                <a:rect l="l" t="t" r="r" b="b"/>
                <a:pathLst>
                  <a:path w="511949" h="1815093" extrusionOk="0">
                    <a:moveTo>
                      <a:pt x="10632" y="268934"/>
                    </a:moveTo>
                    <a:lnTo>
                      <a:pt x="10632" y="1803619"/>
                    </a:lnTo>
                    <a:lnTo>
                      <a:pt x="500474" y="1805946"/>
                    </a:lnTo>
                    <a:lnTo>
                      <a:pt x="501638" y="10632"/>
                    </a:lnTo>
                    <a:cubicBezTo>
                      <a:pt x="324783" y="92078"/>
                      <a:pt x="203776" y="147927"/>
                      <a:pt x="10632" y="268934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2561462" y="1446697"/>
                <a:ext cx="500314" cy="488679"/>
              </a:xfrm>
              <a:custGeom>
                <a:avLst/>
                <a:gdLst/>
                <a:ahLst/>
                <a:cxnLst/>
                <a:rect l="l" t="t" r="r" b="b"/>
                <a:pathLst>
                  <a:path w="500314" h="488679" extrusionOk="0">
                    <a:moveTo>
                      <a:pt x="495820" y="259625"/>
                    </a:moveTo>
                    <a:lnTo>
                      <a:pt x="496984" y="10632"/>
                    </a:lnTo>
                    <a:lnTo>
                      <a:pt x="10632" y="10632"/>
                    </a:lnTo>
                    <a:lnTo>
                      <a:pt x="10632" y="479531"/>
                    </a:lnTo>
                    <a:cubicBezTo>
                      <a:pt x="149091" y="406229"/>
                      <a:pt x="260789" y="341072"/>
                      <a:pt x="495820" y="259625"/>
                    </a:cubicBez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1756237" y="1680293"/>
                <a:ext cx="2629559" cy="2466666"/>
              </a:xfrm>
              <a:custGeom>
                <a:avLst/>
                <a:gdLst/>
                <a:ahLst/>
                <a:cxnLst/>
                <a:rect l="l" t="t" r="r" b="b"/>
                <a:pathLst>
                  <a:path w="2629559" h="2466666" extrusionOk="0">
                    <a:moveTo>
                      <a:pt x="2438970" y="126092"/>
                    </a:moveTo>
                    <a:cubicBezTo>
                      <a:pt x="2438970" y="126092"/>
                      <a:pt x="2380794" y="-27492"/>
                      <a:pt x="1881643" y="16721"/>
                    </a:cubicBezTo>
                    <a:cubicBezTo>
                      <a:pt x="1370857" y="62099"/>
                      <a:pt x="938027" y="279677"/>
                      <a:pt x="683215" y="433262"/>
                    </a:cubicBezTo>
                    <a:cubicBezTo>
                      <a:pt x="429568" y="586847"/>
                      <a:pt x="171266" y="797445"/>
                      <a:pt x="21172" y="1130212"/>
                    </a:cubicBezTo>
                    <a:cubicBezTo>
                      <a:pt x="-16061" y="1213985"/>
                      <a:pt x="42115" y="1345463"/>
                      <a:pt x="42115" y="1345463"/>
                    </a:cubicBezTo>
                    <a:lnTo>
                      <a:pt x="188719" y="1674740"/>
                    </a:lnTo>
                    <a:cubicBezTo>
                      <a:pt x="161958" y="1608419"/>
                      <a:pt x="97964" y="1324520"/>
                      <a:pt x="725102" y="868419"/>
                    </a:cubicBezTo>
                    <a:cubicBezTo>
                      <a:pt x="818184" y="800935"/>
                      <a:pt x="942681" y="714834"/>
                      <a:pt x="1318498" y="548451"/>
                    </a:cubicBezTo>
                    <a:cubicBezTo>
                      <a:pt x="1353404" y="533325"/>
                      <a:pt x="1388310" y="518199"/>
                      <a:pt x="1423215" y="505401"/>
                    </a:cubicBezTo>
                    <a:lnTo>
                      <a:pt x="1422052" y="2463608"/>
                    </a:lnTo>
                    <a:lnTo>
                      <a:pt x="1909568" y="2463608"/>
                    </a:lnTo>
                    <a:lnTo>
                      <a:pt x="1908404" y="378577"/>
                    </a:lnTo>
                    <a:cubicBezTo>
                      <a:pt x="2041046" y="358797"/>
                      <a:pt x="2139945" y="357633"/>
                      <a:pt x="2181832" y="357633"/>
                    </a:cubicBezTo>
                    <a:cubicBezTo>
                      <a:pt x="2483184" y="357633"/>
                      <a:pt x="2590228" y="479803"/>
                      <a:pt x="2623970" y="540306"/>
                    </a:cubicBezTo>
                    <a:lnTo>
                      <a:pt x="2438970" y="126092"/>
                    </a:lnTo>
                    <a:close/>
                  </a:path>
                </a:pathLst>
              </a:custGeom>
              <a:solidFill>
                <a:srgbClr val="36A9E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203" name="Google Shape;203;p1"/>
          <p:cNvSpPr txBox="1"/>
          <p:nvPr/>
        </p:nvSpPr>
        <p:spPr>
          <a:xfrm>
            <a:off x="4989512" y="2353764"/>
            <a:ext cx="11969365" cy="13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A9E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ОБРАЗОВАТЕЛЬНЫЙ ЦЕНТР</a:t>
            </a:r>
            <a:endParaRPr/>
          </a:p>
          <a:p>
            <a:pPr marL="0" marR="0" lvl="0" indent="0" algn="l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36A9E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ПРОГРАММИРОВАНИЯ И ВЫСОКИХ ТЕХНОЛОГИЙ</a:t>
            </a:r>
            <a:endParaRPr sz="3600">
              <a:solidFill>
                <a:srgbClr val="36A9E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15068552" y="1457324"/>
            <a:ext cx="7829550" cy="33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77777"/>
                </a:solidFill>
                <a:latin typeface="Montserrat"/>
                <a:ea typeface="Montserrat"/>
                <a:cs typeface="Montserrat"/>
                <a:sym typeface="Montserrat"/>
              </a:rPr>
              <a:t>2020г.</a:t>
            </a:r>
            <a:endParaRPr sz="1800">
              <a:solidFill>
                <a:srgbClr val="77777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Свойства и индексаторы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1389065" y="2478380"/>
            <a:ext cx="21509035" cy="312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обычных методов в языке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предусмотрены специальные методы доступа, которые называют свойства.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получение значения.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установка значения.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ключевого слова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1389065" y="5938712"/>
            <a:ext cx="21509035" cy="6720261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200" smtClean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</a:t>
            </a: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Развернутая запись свойства</a:t>
            </a: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Person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private string name;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string Name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{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get { return name; }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set { name = value; }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3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Свойства и индексаторы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1389065" y="2478380"/>
            <a:ext cx="21509035" cy="841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Блоки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 обязательно одновременно должны присутствовать в свойстве. Если свойство определяют только блок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то свойство доступно только </a:t>
            </a:r>
            <a:r>
              <a:rPr lang="ru-R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чтения, 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не изменить. И, наоборот, если свойство имеет только блок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тогда это свойство доступно только для записи - можно только установить значение, но нельзя получить значение.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можем применять модификаторы доступа не только ко всему свойству, но и к отдельным блокам 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либо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либо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использовании модификаторов в свойствах следует учитывать ряд ограничений:</a:t>
            </a:r>
            <a:endParaRPr dirty="0"/>
          </a:p>
          <a:p>
            <a:pPr marL="1693863" marR="0" lvl="1" indent="-8128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Модификатор для блока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можно установить, если свойство имеет оба блока (и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/>
          </a:p>
          <a:p>
            <a:pPr marL="1693863" marR="0" lvl="1" indent="-8128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Только один блок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может иметь модификатор доступа, но не оба сразу.</a:t>
            </a:r>
            <a:endParaRPr dirty="0"/>
          </a:p>
          <a:p>
            <a:pPr marL="1693863" marR="0" lvl="1" indent="-8128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Модификатор доступа блока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или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должен быть более ограничивающим, чем модификатор доступа свойства.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Свойства и индексаторы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1389065" y="2478380"/>
            <a:ext cx="21509035" cy="20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Позволяют индексировать объекты внутри класса и обращаться к данным по индексу.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&lt;тип&gt; this [&lt;тип параметр&gt;] { get { ... }  set { ... } }</a:t>
            </a:r>
            <a:endParaRPr/>
          </a:p>
        </p:txBody>
      </p:sp>
      <p:sp>
        <p:nvSpPr>
          <p:cNvPr id="272" name="Google Shape;272;p10"/>
          <p:cNvSpPr/>
          <p:nvPr/>
        </p:nvSpPr>
        <p:spPr>
          <a:xfrm>
            <a:off x="1434307" y="4787977"/>
            <a:ext cx="21509035" cy="837767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Person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public string Name { get; set; 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People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Person[] data;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public People() { data = new Person[5]; 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public Person this[int index] // индексатор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{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get { return data[index]; 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set { data[index] = value; 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Конструкторы</a:t>
            </a:r>
            <a:endParaRPr/>
          </a:p>
        </p:txBody>
      </p:sp>
      <p:sp>
        <p:nvSpPr>
          <p:cNvPr id="279" name="Google Shape;279;p11"/>
          <p:cNvSpPr txBox="1"/>
          <p:nvPr/>
        </p:nvSpPr>
        <p:spPr>
          <a:xfrm>
            <a:off x="1389065" y="2353696"/>
            <a:ext cx="21509035" cy="765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Особый метод, который вызывается при вызове оператора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Имя данного метода совпадает с именем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случае явного отсутствия конструктора вызывается конструктор по умолчанию.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классе может много конструкторов, но с разным списком передаваемых параметров.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Обязательно необходимо указывать модификатор доступа.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вызове конструктора происходит инициализация переменных класса значениями по умолчанию:</a:t>
            </a:r>
            <a:endParaRPr/>
          </a:p>
          <a:p>
            <a:pPr marL="1828434" marR="0" lvl="1" indent="-914399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 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false;</a:t>
            </a:r>
            <a:endParaRPr/>
          </a:p>
          <a:p>
            <a:pPr marL="1828434" marR="0" lvl="1" indent="-914399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ссылочный тип – 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null;</a:t>
            </a:r>
            <a:endParaRPr/>
          </a:p>
          <a:p>
            <a:pPr marL="1828434" marR="0" lvl="1" indent="-914399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численные типы – 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</a:t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1389065" y="10500041"/>
            <a:ext cx="21509035" cy="264841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&lt;модификатор доступа&gt; &lt;имя класса&gt;([&lt;параметры&gt;])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&lt;тело конструктора&gt;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Деструкторы</a:t>
            </a:r>
            <a:endParaRPr/>
          </a:p>
        </p:txBody>
      </p:sp>
      <p:sp>
        <p:nvSpPr>
          <p:cNvPr id="287" name="Google Shape;287;p12"/>
          <p:cNvSpPr txBox="1"/>
          <p:nvPr/>
        </p:nvSpPr>
        <p:spPr>
          <a:xfrm>
            <a:off x="1389065" y="2909216"/>
            <a:ext cx="21509035" cy="520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Особый метод, который вызывается при уничтожении объекта.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определении используется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Имя деструктора соответствует имени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Деструктор не может иметь модификаторов доступа.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деструктор вкладывается логика освобождения неуправляемых ресурсов.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389065" y="8250016"/>
            <a:ext cx="21509035" cy="264841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~&lt;имя класса&gt;()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&lt;тело конструктора&gt;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Константы, поля и readonly</a:t>
            </a:r>
            <a:endParaRPr sz="7200" b="1">
              <a:solidFill>
                <a:srgbClr val="36A9E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1389065" y="2909216"/>
            <a:ext cx="21509035" cy="984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Поля класса 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это обычные переменные уровня класса.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Используется для хранения данных внутри объекта.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быть любого типа данных.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Константы 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cпециальные поля предназначенные для описания таких значений, которые не должны изменяться в программе.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определения констант используется ключевое слово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Константа должна быть проинициализирована при определении.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определения значение константы не может быть изменено.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Константа по умолчанию является статическим полем.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Константы, поля и readonly</a:t>
            </a:r>
            <a:endParaRPr sz="7200" b="1">
              <a:solidFill>
                <a:srgbClr val="36A9E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14"/>
          <p:cNvSpPr txBox="1"/>
          <p:nvPr/>
        </p:nvSpPr>
        <p:spPr>
          <a:xfrm>
            <a:off x="1389065" y="2909216"/>
            <a:ext cx="21509035" cy="648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Поля для чтения 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это переменные уровня класса, значение которых нельзя изсменить после создания экзепляра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Отличие от констант:</a:t>
            </a:r>
            <a:endParaRPr/>
          </a:p>
          <a:p>
            <a:pPr marL="1897063" marR="0" lvl="1" indent="-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Константы должны быть определены во время компиляции, а поля для чтения могут быть определены во время выполнения программы.</a:t>
            </a:r>
            <a:endParaRPr/>
          </a:p>
          <a:p>
            <a:pPr marL="1897063" marR="0" lvl="1" indent="-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Соответственно инициализировать константу можно устанновить только при ее определении.</a:t>
            </a:r>
            <a:endParaRPr/>
          </a:p>
          <a:p>
            <a:pPr marL="1897063" marR="0" lvl="1" indent="-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 для чтения можно инициализировать либо при его определении, либо в конструкторе класса.</a:t>
            </a:r>
            <a:endParaRPr/>
          </a:p>
          <a:p>
            <a:pPr marL="1897063" marR="0" lvl="1" indent="-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Константы не могут использовать модификатор </a:t>
            </a:r>
            <a:r>
              <a:rPr lang="ru-RU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так как уже неявно являются статическими. Поля для чтения могут быть как статическими, так и не статическими.</a:t>
            </a:r>
            <a:endParaRPr/>
          </a:p>
        </p:txBody>
      </p:sp>
      <p:sp>
        <p:nvSpPr>
          <p:cNvPr id="303" name="Google Shape;303;p14"/>
          <p:cNvSpPr/>
          <p:nvPr/>
        </p:nvSpPr>
        <p:spPr>
          <a:xfrm>
            <a:off x="1366660" y="9609726"/>
            <a:ext cx="21509035" cy="380873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SomeClass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const double pi = 3.14; // константа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string name = "None"; // поле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readonly int age = 18; // поле для чтения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Область видимости переменных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389065" y="2909216"/>
            <a:ext cx="21509035" cy="604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Переменная имеет определенный контекст или область видимости.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 класса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переменные, определенные на уровне класса, доступны в любом методе этого класса.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 метода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переменные, определенные на уровне метода, являются локальными и доступны только в рамках данного метода. В других методах они недоступны.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Контекст блока кода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переменные, определенные на уровне блока кода, также являются локальными и доступны только в рамках данного блока. Вне своего блока кода они не доступны.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Использование this</a:t>
            </a:r>
            <a:endParaRPr/>
          </a:p>
        </p:txBody>
      </p:sp>
      <p:sp>
        <p:nvSpPr>
          <p:cNvPr id="317" name="Google Shape;317;p16"/>
          <p:cNvSpPr txBox="1"/>
          <p:nvPr/>
        </p:nvSpPr>
        <p:spPr>
          <a:xfrm>
            <a:off x="1389065" y="2909216"/>
            <a:ext cx="215090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ко внутренним переменным и методам внутри объекта.</a:t>
            </a:r>
            <a:endParaRPr/>
          </a:p>
        </p:txBody>
      </p:sp>
      <p:sp>
        <p:nvSpPr>
          <p:cNvPr id="318" name="Google Shape;318;p16"/>
          <p:cNvSpPr/>
          <p:nvPr/>
        </p:nvSpPr>
        <p:spPr>
          <a:xfrm>
            <a:off x="1366660" y="3955491"/>
            <a:ext cx="21509035" cy="3808735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string Name; 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MyClass(string Name)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this.Name = Name;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 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9" name="Google Shape;319;p16"/>
          <p:cNvSpPr txBox="1"/>
          <p:nvPr/>
        </p:nvSpPr>
        <p:spPr>
          <a:xfrm>
            <a:off x="1411470" y="8063598"/>
            <a:ext cx="215090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Упорядочить вызов конструкторов при создании объекта.</a:t>
            </a: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1389065" y="9109873"/>
            <a:ext cx="21509035" cy="3228576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MyClass() 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{ } 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public MyClass(string name) : this() 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{ } </a:t>
            </a:r>
            <a:endParaRPr sz="4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smtClean="0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Задание</a:t>
            </a:r>
            <a:endParaRPr dirty="0"/>
          </a:p>
        </p:txBody>
      </p:sp>
      <p:sp>
        <p:nvSpPr>
          <p:cNvPr id="317" name="Google Shape;317;p16"/>
          <p:cNvSpPr txBox="1"/>
          <p:nvPr/>
        </p:nvSpPr>
        <p:spPr>
          <a:xfrm>
            <a:off x="940491" y="2909216"/>
            <a:ext cx="21509035" cy="1046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4400" dirty="0" smtClean="0"/>
              <a:t>1. Создайте </a:t>
            </a:r>
            <a:r>
              <a:rPr lang="en-US" sz="4400" dirty="0" err="1"/>
              <a:t>ConsoleApplication</a:t>
            </a:r>
            <a:r>
              <a:rPr lang="ru-RU" sz="4400" dirty="0"/>
              <a:t>, которое будет реализовывать работу с калькулятором. </a:t>
            </a:r>
            <a:endParaRPr lang="en-US" sz="4400" dirty="0"/>
          </a:p>
          <a:p>
            <a:r>
              <a:rPr lang="ru-RU" sz="4400" dirty="0"/>
              <a:t>Сам калькулятор реализуется типом </a:t>
            </a:r>
            <a:r>
              <a:rPr lang="en-US" sz="4400" dirty="0"/>
              <a:t>Calculator</a:t>
            </a:r>
            <a:r>
              <a:rPr lang="ru-RU" sz="4400" dirty="0"/>
              <a:t>.В нем присутствуют 4 метода для выполнения арифметических операций, с именами: </a:t>
            </a:r>
            <a:r>
              <a:rPr lang="en-US" sz="4400" dirty="0"/>
              <a:t>Add</a:t>
            </a:r>
            <a:r>
              <a:rPr lang="ru-RU" sz="4400" dirty="0"/>
              <a:t>, </a:t>
            </a:r>
            <a:r>
              <a:rPr lang="en-US" sz="4400" dirty="0"/>
              <a:t>Sub</a:t>
            </a:r>
            <a:r>
              <a:rPr lang="ru-RU" sz="4400" dirty="0"/>
              <a:t>, </a:t>
            </a:r>
            <a:r>
              <a:rPr lang="en-US" sz="4400" dirty="0" smtClean="0"/>
              <a:t>Multiply</a:t>
            </a:r>
            <a:r>
              <a:rPr lang="ru-RU" sz="4400" dirty="0" smtClean="0"/>
              <a:t>, </a:t>
            </a:r>
            <a:r>
              <a:rPr lang="en-US" sz="4400" dirty="0"/>
              <a:t>Divide</a:t>
            </a:r>
            <a:r>
              <a:rPr lang="ru-RU" sz="4400" dirty="0"/>
              <a:t>. Каждый метод должен принимать два целочисленных аргумента и возвращать результат. </a:t>
            </a:r>
            <a:endParaRPr lang="en-US" sz="4400" dirty="0"/>
          </a:p>
          <a:p>
            <a:r>
              <a:rPr lang="ru-RU" sz="4400" dirty="0"/>
              <a:t>Пользователь вводит операнды и оператор через </a:t>
            </a:r>
            <a:r>
              <a:rPr lang="en-US" sz="4400" dirty="0"/>
              <a:t>Console</a:t>
            </a:r>
            <a:r>
              <a:rPr lang="ru-RU" sz="4400" dirty="0" smtClean="0"/>
              <a:t>.</a:t>
            </a:r>
            <a:endParaRPr lang="en-US" sz="4400" dirty="0" smtClean="0"/>
          </a:p>
          <a:p>
            <a:endParaRPr lang="en-US" sz="4400" dirty="0"/>
          </a:p>
          <a:p>
            <a:r>
              <a:rPr lang="en-US" sz="4400" dirty="0" smtClean="0"/>
              <a:t>2. </a:t>
            </a:r>
            <a:r>
              <a:rPr lang="ru-RU" sz="4400" dirty="0"/>
              <a:t>Создайте ConsoleApplication. Спроектируйте тип MyMagicClass, который будет реализовывать функционал:  </a:t>
            </a:r>
          </a:p>
          <a:p>
            <a:r>
              <a:rPr lang="ru-RU" sz="4400" dirty="0"/>
              <a:t>а</a:t>
            </a:r>
            <a:r>
              <a:rPr lang="ru-RU" sz="4400" dirty="0" smtClean="0"/>
              <a:t>) </a:t>
            </a:r>
            <a:r>
              <a:rPr lang="ru-RU" sz="4400" dirty="0"/>
              <a:t>определять каким является вводимое число -&gt; + или -.  </a:t>
            </a:r>
          </a:p>
          <a:p>
            <a:r>
              <a:rPr lang="ru-RU" sz="4400" dirty="0" smtClean="0"/>
              <a:t>б) </a:t>
            </a:r>
            <a:r>
              <a:rPr lang="ru-RU" sz="4400" dirty="0"/>
              <a:t>определять, на какие значения из перечисленных (2, 5, 3, 6, 9) делится без остатка на вводимое число.</a:t>
            </a:r>
          </a:p>
          <a:p>
            <a:r>
              <a:rPr lang="ru-RU" sz="4400" dirty="0"/>
              <a:t>в</a:t>
            </a:r>
            <a:r>
              <a:rPr lang="ru-RU" sz="4400" dirty="0" smtClean="0"/>
              <a:t>) </a:t>
            </a:r>
            <a:r>
              <a:rPr lang="ru-RU" sz="4400" dirty="0"/>
              <a:t>передавать произвольный набор int и возвращать те, которые делаться на 3.</a:t>
            </a:r>
          </a:p>
          <a:p>
            <a:endParaRPr lang="en-US" sz="4400" dirty="0"/>
          </a:p>
          <a:p>
            <a:pPr lvl="0" indent="914400" algn="just">
              <a:buClr>
                <a:schemeClr val="dk1"/>
              </a:buClr>
              <a:buSzPts val="4400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9537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" descr="Изображение выглядит как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709" y="377866"/>
            <a:ext cx="9488795" cy="532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 txBox="1"/>
          <p:nvPr/>
        </p:nvSpPr>
        <p:spPr>
          <a:xfrm>
            <a:off x="1389063" y="5705849"/>
            <a:ext cx="21509037" cy="5506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287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Синтаксис объявления класса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Методы, объявление и вызов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параметров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Модификаторы доступа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Свойства и индексаторы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Конструкторы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Деструкторы</a:t>
            </a:r>
            <a:endParaRPr/>
          </a:p>
          <a:p>
            <a:pPr marL="1028700" marR="0" lvl="1" indent="-571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6A9E1"/>
              </a:buClr>
              <a:buSzPts val="4400"/>
              <a:buFont typeface="Noto Sans Symbols"/>
              <a:buChar char="✔"/>
            </a:pPr>
            <a:r>
              <a:rPr lang="ru-RU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Поля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Класс</a:t>
            </a:r>
            <a:endParaRPr/>
          </a:p>
        </p:txBody>
      </p:sp>
      <p:sp>
        <p:nvSpPr>
          <p:cNvPr id="217" name="Google Shape;217;p3"/>
          <p:cNvSpPr txBox="1"/>
          <p:nvPr/>
        </p:nvSpPr>
        <p:spPr>
          <a:xfrm>
            <a:off x="1389065" y="2478380"/>
            <a:ext cx="21509035" cy="104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новый тип данных, созданный и введенный пользователем, основной пользовательский тип в языке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1389064" y="3569964"/>
            <a:ext cx="21509036" cy="264841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&lt;имя класса&gt;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[&lt;элементы класса&gt;]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1389064" y="6207802"/>
            <a:ext cx="21509036" cy="718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Экземпляр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класса этого типа данных называется объектом.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 представляет собой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ШАБЛОН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 которому определяется форма объекта. 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использовать класс после объявления, необходима переменная -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 объявляется как обычная переменная: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&lt;имя класса&gt; &lt;имя объекта&gt;;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Инициализацию объекта можно совместить с его объявлением: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&lt;имя класса&gt; &lt;имя объекта&gt; = new &lt;имя класса&gt;();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к элементам класса через объект осуществляется по синтаксису &lt;имя объекта&gt;.&lt;имя члена&gt;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Класс</a:t>
            </a:r>
            <a:endParaRPr/>
          </a:p>
        </p:txBody>
      </p:sp>
      <p:sp>
        <p:nvSpPr>
          <p:cNvPr id="226" name="Google Shape;226;p4"/>
          <p:cNvSpPr txBox="1"/>
          <p:nvPr/>
        </p:nvSpPr>
        <p:spPr>
          <a:xfrm>
            <a:off x="1389065" y="2478380"/>
            <a:ext cx="21509035" cy="1039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Поля класса 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обычные переменные уровня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Константа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неизменяемая переменая уровня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описывают функциональность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Свойства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класса призваны предоставить защищенный доступ к полям.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конструктора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начальная инициализация объекта или класса.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Финализатор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автоматически вызывается сборщиком мусора и содержит завершающий код для объекта.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События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представляют собой механизм рассылки уведомлений различным объектам.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Описание класса может содержать описание другого пользовательского типа – класса, структуры, перечисления, интерфейса, делегата. Обычно вложенные типы выполняют вспомогательные функции и явно вне основного типа не используются.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Методы, объявление и вызов</a:t>
            </a:r>
            <a:endParaRPr/>
          </a:p>
        </p:txBody>
      </p:sp>
      <p:sp>
        <p:nvSpPr>
          <p:cNvPr id="233" name="Google Shape;233;p5"/>
          <p:cNvSpPr txBox="1"/>
          <p:nvPr/>
        </p:nvSpPr>
        <p:spPr>
          <a:xfrm>
            <a:off x="1389065" y="5327983"/>
            <a:ext cx="21509035" cy="381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Доступ к методам экземпляра класса выполняется через оператор «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выполнения определенной функциональности при различных исходных данных. Решают задачу повторного использования исходного кода.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Возвращают значения при помощи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return.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создавать много методов с одинаковым именем, но различным списком передаваемых параметров </a:t>
            </a:r>
            <a:r>
              <a:rPr lang="ru-R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перезгрузка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5"/>
          <p:cNvSpPr/>
          <p:nvPr/>
        </p:nvSpPr>
        <p:spPr>
          <a:xfrm>
            <a:off x="1344145" y="9345772"/>
            <a:ext cx="21509035" cy="3524042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GetValue(string str)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return str;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GetValue(string str, int num)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return str + num.ToString();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4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5"/>
          <p:cNvSpPr/>
          <p:nvPr/>
        </p:nvSpPr>
        <p:spPr>
          <a:xfrm>
            <a:off x="1389064" y="2651725"/>
            <a:ext cx="21509035" cy="251145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&lt;тип&gt; &lt;имя метода&gt;([&lt;список параметров&gt;]) 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&lt;тело метода&gt;</a:t>
            </a:r>
            <a:endParaRPr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Использование параметров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1389065" y="2478380"/>
            <a:ext cx="21509035" cy="875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Параметры позволяют передать в метод некоторые входные данные.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Существует два способа передачи параметров в метод в языке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по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значению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по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ссылке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При передаче по значению метод получает не саму переменную, а ее копию. А при передаче параметра по ссылке метод получает адрес переменной в памяти.</a:t>
            </a:r>
            <a:endParaRPr dirty="0"/>
          </a:p>
          <a:p>
            <a:pPr marL="0" marR="0" lvl="0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Существуют слежующие вида параметров:</a:t>
            </a:r>
            <a:endParaRPr dirty="0"/>
          </a:p>
          <a:p>
            <a:pPr marL="1828434" marR="0" lvl="1" indent="-9143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Параметры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передаваемые по ссылке – используют модификатор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ref.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434" marR="0" lvl="1" indent="-9143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Выходные параметры – объявляются с модификатором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out.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434" marR="0" lvl="1" indent="-9143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Входные параметры – объявляются с модификатором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914035" lvl="1">
              <a:lnSpc>
                <a:spcPct val="80000"/>
              </a:lnSpc>
              <a:buClr>
                <a:schemeClr val="accent2"/>
              </a:buClr>
              <a:buSzPts val="4400"/>
            </a:pPr>
            <a:r>
              <a:rPr lang="ru-RU" sz="3200" dirty="0"/>
              <a:t>Язык C# не поддерживает использования ключевого слова in для входных параметров, все параметры, кроме ref и out параметров, являются in-параметрами по умолчанию.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434" marR="0" lvl="1" indent="-91439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Noto Sans Symbols"/>
              <a:buChar char="⮚"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Параметры-списки – применяется модификатор 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params</a:t>
            </a:r>
            <a:r>
              <a:rPr lang="ru-R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Необязательные параметры – при вызове метода необходимо предоставить значения для всех его параметров. Но </a:t>
            </a:r>
            <a:r>
              <a:rPr lang="ru-RU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 </a:t>
            </a:r>
            <a:r>
              <a:rPr lang="ru-RU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 позволяет использовать необязательные параметры. Для таких параметров указывается значение по умолчанию. Следует учитывать, что после необязательных параметров все последующие параметры также должны быть необязательными.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Модификаторы доступа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1389065" y="2478380"/>
            <a:ext cx="21509035" cy="907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поддержания принципа инкапсуляции элементы класса могут снабжаться специальными модификаторами доступа: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элемент с данным модификатором доступен только в том типе, в котором определен. Например, поле доступно только в содержащем его классе.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элемент виден в типе, в котором определен, и в наследниках этого типа (даже если наследники расположены в других сборках). Данный модификатор может применяться только в типах, поддерживающих наследование, то есть в классах.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элемент доступен без ограничений, но только в той сборке, где описан.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 internal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комбинация модификаторов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Элемент виден в содержащей его сборке без ограничений, а вне сборки – только в наследниках типа (шире, чем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protected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элемент доступен без ограничений как в той сборке, где описан, так и в других сборка, к которым подключается сборка с элементом.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Модификаторы доступа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87" y="3392133"/>
            <a:ext cx="20504231" cy="70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/>
          <p:nvPr/>
        </p:nvSpPr>
        <p:spPr>
          <a:xfrm>
            <a:off x="1389064" y="857160"/>
            <a:ext cx="215090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>
                <a:solidFill>
                  <a:srgbClr val="36A9E1"/>
                </a:solidFill>
                <a:latin typeface="Cambria"/>
                <a:ea typeface="Cambria"/>
                <a:cs typeface="Cambria"/>
                <a:sym typeface="Cambria"/>
              </a:rPr>
              <a:t>Свойства и индексаторы</a:t>
            </a:r>
            <a:endParaRPr/>
          </a:p>
        </p:txBody>
      </p:sp>
      <p:sp>
        <p:nvSpPr>
          <p:cNvPr id="256" name="Google Shape;256;p8"/>
          <p:cNvSpPr txBox="1"/>
          <p:nvPr/>
        </p:nvSpPr>
        <p:spPr>
          <a:xfrm>
            <a:off x="1389065" y="2478380"/>
            <a:ext cx="21509035" cy="312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Кроме обычных методов в языке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предусмотрены специальные методы доступа, которые называют свойства.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получение значения.</a:t>
            </a:r>
            <a:endParaRPr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установка значения.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ключевого слова </a:t>
            </a: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lang="ru-RU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57" name="Google Shape;257;p8"/>
          <p:cNvSpPr/>
          <p:nvPr/>
        </p:nvSpPr>
        <p:spPr>
          <a:xfrm>
            <a:off x="1389065" y="5938712"/>
            <a:ext cx="21509035" cy="479511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9144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Автосвойства</a:t>
            </a: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Person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string Name  { get;  set; }</a:t>
            </a:r>
            <a:endParaRPr dirty="0"/>
          </a:p>
          <a:p>
            <a:pPr marL="0" marR="0" lvl="0" indent="914400" algn="just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Сокращенная форма записи</a:t>
            </a: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private string name;</a:t>
            </a: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914400" algn="just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4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string Name =&gt; name</a:t>
            </a:r>
            <a:r>
              <a:rPr lang="ru-RU" sz="42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42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3">
      <a:dk1>
        <a:srgbClr val="000000"/>
      </a:dk1>
      <a:lt1>
        <a:srgbClr val="EFEFEF"/>
      </a:lt1>
      <a:dk2>
        <a:srgbClr val="000000"/>
      </a:dk2>
      <a:lt2>
        <a:srgbClr val="FFFFFF"/>
      </a:lt2>
      <a:accent1>
        <a:srgbClr val="00B0F0"/>
      </a:accent1>
      <a:accent2>
        <a:srgbClr val="008EC3"/>
      </a:accent2>
      <a:accent3>
        <a:srgbClr val="056F99"/>
      </a:accent3>
      <a:accent4>
        <a:srgbClr val="00C0FF"/>
      </a:accent4>
      <a:accent5>
        <a:srgbClr val="008DBE"/>
      </a:accent5>
      <a:accent6>
        <a:srgbClr val="00C1E7"/>
      </a:accent6>
      <a:hlink>
        <a:srgbClr val="5F5F5F"/>
      </a:hlink>
      <a:folHlink>
        <a:srgbClr val="00B0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1485</Words>
  <Application>Microsoft Office PowerPoint</Application>
  <PresentationFormat>Custom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 Medium</vt:lpstr>
      <vt:lpstr>Noto Sans Symbols</vt:lpstr>
      <vt:lpstr>Cambria</vt:lpstr>
      <vt:lpstr>Montserrat</vt:lpstr>
      <vt:lpstr>Montserrat Thin</vt:lpstr>
      <vt:lpstr>Courier New</vt:lpstr>
      <vt:lpstr>Calibri</vt:lpstr>
      <vt:lpstr>Lato Light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Vorontsov</dc:creator>
  <cp:lastModifiedBy>Yauheni Tretsyak</cp:lastModifiedBy>
  <cp:revision>6</cp:revision>
  <dcterms:created xsi:type="dcterms:W3CDTF">2014-11-12T21:47:38Z</dcterms:created>
  <dcterms:modified xsi:type="dcterms:W3CDTF">2021-07-27T01:28:13Z</dcterms:modified>
</cp:coreProperties>
</file>