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229" r:id="rId2"/>
    <p:sldId id="2751" r:id="rId3"/>
    <p:sldId id="3297" r:id="rId4"/>
    <p:sldId id="3331" r:id="rId5"/>
    <p:sldId id="3316" r:id="rId6"/>
    <p:sldId id="3332" r:id="rId7"/>
    <p:sldId id="3333" r:id="rId8"/>
    <p:sldId id="3334" r:id="rId9"/>
    <p:sldId id="3335" r:id="rId10"/>
    <p:sldId id="3336" r:id="rId11"/>
    <p:sldId id="3338" r:id="rId12"/>
    <p:sldId id="3337" r:id="rId13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97"/>
            <p14:sldId id="3331"/>
            <p14:sldId id="3316"/>
            <p14:sldId id="3332"/>
            <p14:sldId id="3333"/>
            <p14:sldId id="3334"/>
            <p14:sldId id="3335"/>
            <p14:sldId id="3336"/>
            <p14:sldId id="3338"/>
            <p14:sldId id="3337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54" d="100"/>
          <a:sy n="54" d="100"/>
        </p:scale>
        <p:origin x="714" y="90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4816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6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44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86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038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72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885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6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099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90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Специальные типы классов 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Разделяемый класс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5178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Разделяемый метод состоит из двух частей: заголовка и реализации.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Разделяемые методы подчиняются следующим правилам:</a:t>
            </a:r>
          </a:p>
          <a:p>
            <a:pPr marL="19637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Объявление метода возможно только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partial-классе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9637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Объявление метода начинается с модификатора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partial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9637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обязан возвращать значение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void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9637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может иметь параметры, но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out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-параметры запрещены.</a:t>
            </a:r>
          </a:p>
          <a:p>
            <a:pPr marL="19637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неявно объявляется как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Поэтому он не может быть виртуальным.</a:t>
            </a:r>
          </a:p>
          <a:p>
            <a:pPr marL="19637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Разделяемые методы могут быть статическими или универсальными.</a:t>
            </a:r>
          </a:p>
          <a:p>
            <a:pPr marL="19637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Реализация может быть опущена.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749DE9A2-6D5E-402B-B8FE-4160E054F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4" y="8151853"/>
            <a:ext cx="21509035" cy="510139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2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//Class1.cs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partial class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	partial void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DoSomethingElse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//Class2.cs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partial class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	partial void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DoSomethingElse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7337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Методы расширения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3632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Методы расширения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extension methods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 позволяют добавлять новые методы в уже существующие типы без создания нового производного класса.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расширения, как и класс его содержащий должный быть статичесими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static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качестве первого параметра метод должен принимать тот тип для которого он будет вызываться с ключевым словом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749DE9A2-6D5E-402B-B8FE-4160E054F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4" y="6407995"/>
            <a:ext cx="21509035" cy="625402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static class </a:t>
            </a:r>
            <a:r>
              <a:rPr lang="en-GB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StringExtension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GB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public static int </a:t>
            </a:r>
            <a:r>
              <a:rPr lang="en-GB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CharCount</a:t>
            </a: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(this string str)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return </a:t>
            </a:r>
            <a:r>
              <a:rPr lang="en-GB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str.Length</a:t>
            </a: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GB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Применение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str =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“hello world!”;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 count = str.</a:t>
            </a:r>
            <a:r>
              <a:rPr lang="en-GB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CharCount</a:t>
            </a: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(); // count = 12</a:t>
            </a:r>
          </a:p>
        </p:txBody>
      </p:sp>
    </p:spTree>
    <p:extLst>
      <p:ext uri="{BB962C8B-B14F-4D97-AF65-F5344CB8AC3E}">
        <p14:creationId xmlns:p14="http://schemas.microsoft.com/office/powerpoint/2010/main" val="163621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9008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Создайте проект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 шаблону Console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Application и </a:t>
            </a:r>
            <a:r>
              <a:rPr lang="en-US" sz="4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ClassLibrary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типом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Rectangle. 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теле класса создать два поля, описывающие длины сторон double side1, double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side2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 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Создать пользовательский конструктор Rectangle(double side1, double side2), в теле которого поля side1 и side2 инициализируются значениями аргументов. 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Создать два </a:t>
            </a:r>
            <a:r>
              <a:rPr lang="en-US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метода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вычисляющие площадь прямоугольника - double AreaCalculator() и периметр прямоугольника - double PerimeterCalculator(). 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Создать два свойства double Area и double Perimeter с одним методом доступа get.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Написать программу, которая принимает от пользователя длины двух сторон прямоугольника и выводит на экран периметр и площадь. </a:t>
            </a:r>
            <a:endParaRPr lang="en-US" sz="4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ru-RU" sz="4400" dirty="0" smtClean="0"/>
              <a:t>Создайте метод расширения </a:t>
            </a:r>
            <a:r>
              <a:rPr lang="ru-RU" sz="4400" dirty="0"/>
              <a:t>для </a:t>
            </a:r>
            <a:r>
              <a:rPr lang="ru-RU" sz="4400" dirty="0" smtClean="0"/>
              <a:t>массива </a:t>
            </a:r>
            <a:r>
              <a:rPr lang="en-US" sz="4400" dirty="0" err="1" smtClean="0"/>
              <a:t>int</a:t>
            </a:r>
            <a:r>
              <a:rPr lang="ru-RU" sz="4400" dirty="0" smtClean="0"/>
              <a:t>, </a:t>
            </a:r>
            <a:r>
              <a:rPr lang="ru-RU" sz="4400" dirty="0"/>
              <a:t>который </a:t>
            </a:r>
            <a:r>
              <a:rPr lang="ru-RU" sz="4400" dirty="0" smtClean="0"/>
              <a:t>возращает наибольший элемент.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 smtClean="0"/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ru-RU" sz="4400" dirty="0" smtClean="0"/>
              <a:t>Создайте тип Book</a:t>
            </a:r>
            <a:r>
              <a:rPr lang="ru-RU" sz="4400" dirty="0"/>
              <a:t> </a:t>
            </a:r>
            <a:r>
              <a:rPr lang="ru-RU" sz="4400" dirty="0" smtClean="0"/>
              <a:t>и </a:t>
            </a:r>
            <a:r>
              <a:rPr lang="ru-RU" sz="4400" dirty="0"/>
              <a:t>вложенный </a:t>
            </a:r>
            <a:r>
              <a:rPr lang="ru-RU" sz="4400" dirty="0" smtClean="0"/>
              <a:t>в него тип Notes. </a:t>
            </a:r>
            <a:r>
              <a:rPr lang="ru-RU" sz="4400" dirty="0"/>
              <a:t>Book </a:t>
            </a:r>
            <a:r>
              <a:rPr lang="ru-RU" sz="4400" dirty="0" smtClean="0"/>
              <a:t>должен позволять добавлять заметки в себя (привязывается к странице) и читать все заметки из себя (страница -</a:t>
            </a:r>
            <a:r>
              <a:rPr lang="en-US" sz="4400" dirty="0" smtClean="0"/>
              <a:t>&gt; </a:t>
            </a:r>
            <a:r>
              <a:rPr lang="ru-RU" sz="4400" dirty="0" smtClean="0"/>
              <a:t>текст).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07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658708" y="37575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276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Абстрактный класс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Статический класс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Встроенный класс (nested)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Разделяемый класс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Абстрактный класс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7694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Абстрактный клас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это класс, в котором хотя бы один из следующих элементов объявлен абстрактным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Метод, Свойство, Индексатор, Событие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Объект(экземпляр) абстрактного класса создать нельзя.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Используются при организации наследования.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Абстрактные методы должны быть обязательно переопределены в производном классе.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Переопределение при помощи ключевого слова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override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Абстрактные члены классов не должны иметь модификатор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317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Абстрактный класс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4503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Абстрактный класс может применять определенный шаблон проектирования для классов, которые его расширяют.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Пример использования: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классе существует метод, реализация которого для каждого дочернего класса будет отличаться, но метод должен быть там, тогда этот метод может быть объявлен как абстрактный в абстрактном классе и в то же время общие методы, реализация которых остается такой же, могут быть унаследованы дочерним классом от абстрактного родительского класса.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FD84D047-3CF5-4933-977A-9AD520AA7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7403261"/>
            <a:ext cx="21509035" cy="554921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абстрактный класс фигуры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abstract class Figure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абстрактный метод для получения периметра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public abstract float Perimeter();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абстрактный метод для получения площади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public abstract float Area();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75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Статический класс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10071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Статические классы объявляются с модификатором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static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могут содержать только статические поля, свойства и методы.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Статические классы имеют следующие ограничения:</a:t>
            </a:r>
          </a:p>
          <a:p>
            <a:pPr marL="27765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Нельзя создавать экземпляр класса, используя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7765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 разрешается использовать не статические члены этого же класса.</a:t>
            </a:r>
          </a:p>
          <a:p>
            <a:pPr marL="2776538" lvl="2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Он не поддерживает наследование.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Могут иметь статический конструктор, который:</a:t>
            </a:r>
          </a:p>
          <a:p>
            <a:pPr marL="2776538" lvl="3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 должен иметь модификатор доступа и не принимает параметров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76538" lvl="3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Нельзя использовать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для ссылки на текущий объект класса и можно обращаться только к статическим членам класса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76538" lvl="3" indent="-9810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Нельзя вызвать в программе вручную. Они выполняются автоматически при самом первом создании объекта данного класса или при первом обращении к его статическим членам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Статические конструкторы обычно используются для инициализации статических данных, либо же выполняют действия, которые требуется выполнить только один раз.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Нестатические классы также должен определять статический конструктор, если класс содержит статические члены, для которых нужна нетривиальная инициализация.</a:t>
            </a:r>
          </a:p>
        </p:txBody>
      </p:sp>
    </p:spTree>
    <p:extLst>
      <p:ext uri="{BB962C8B-B14F-4D97-AF65-F5344CB8AC3E}">
        <p14:creationId xmlns:p14="http://schemas.microsoft.com/office/powerpoint/2010/main" val="254325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Статический класс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3051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класс не является статическим, но содержит статические методы, методы имеют следующие ограничения:</a:t>
            </a:r>
          </a:p>
          <a:p>
            <a:pPr marL="2065338" lvl="1" indent="-10826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 разрешается использовать не статические члены этого же класса из статических. </a:t>
            </a:r>
          </a:p>
          <a:p>
            <a:pPr marL="2065338" lvl="1" indent="-10826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Наследование и полиморфизм для статических членов не поддерживаются.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3AE83D0A-6D21-43E8-9D34-D95C5BEA1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127" y="5529224"/>
            <a:ext cx="21509035" cy="554921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статический класс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static class Math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абстрактный метод возведения в квадрат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public static double Sqrt(double number)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return number * number;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14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Встроенный класс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4465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Встроенный(вложенный, nested) класс объявляется внутри области видимости другого типа.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единственной причиной для использования вложенного типа является желание избежать загромождения пространства имен слишком большим числом типов, рассмотрите возможность применения вместо этого вложенного пространства имен. Вложенный тип должен использоваться из-за его более строгих ограничений контроля доступа или же когда вложенному классу нужен доступ к закрытым членам включающего класса.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3AE83D0A-6D21-43E8-9D34-D95C5BEA1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307" y="7364789"/>
            <a:ext cx="21509035" cy="542764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class TopLevel 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Nested // Вложенный класс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enum Color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Вложенное перечисление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Red, Blue, Tan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55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Встроенный класс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611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Встроенный класс обладает следующими характеристиками: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Он может получать доступ к закрытым членам включающего типа и ко всему остальному, к чему имеет доступ включающий тип.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Он может быть объявлен с полным диапазоном модификаторов доступа, а не только 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Стандартной доступностью вложенного типа является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а не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Доступ к вложенному типу извне требует указания имени включающего типа (как при обращении к статическим членам).</a:t>
            </a:r>
          </a:p>
        </p:txBody>
      </p:sp>
    </p:spTree>
    <p:extLst>
      <p:ext uri="{BB962C8B-B14F-4D97-AF65-F5344CB8AC3E}">
        <p14:creationId xmlns:p14="http://schemas.microsoft.com/office/powerpoint/2010/main" val="324322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Разделяемый класс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2229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Разделяемые классы (partial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class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 позволяют классам, структурам и интерфейсам быть разбитыми на несколько фрагментов, описанных в отдельных файлах с исходным текстом. При компиляции все эти определения будут скомпилированы в одно.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3E81B554-570B-4081-951D-27121B513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5" y="4955023"/>
            <a:ext cx="21509035" cy="4665893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2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//Class1.cs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partial class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	private int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myField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//Class2.cs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partial class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	public int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GetField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	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return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myField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3923B1E-83EF-4399-A46D-03F2633E4ADC}"/>
              </a:ext>
            </a:extLst>
          </p:cNvPr>
          <p:cNvSpPr txBox="1"/>
          <p:nvPr/>
        </p:nvSpPr>
        <p:spPr>
          <a:xfrm>
            <a:off x="1389063" y="9258320"/>
            <a:ext cx="21509036" cy="3606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/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большого класса разделенного на несколько файлов, чтобы облегчить работу с различными частями класса.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работе с автоматически сгенерированным кодом в одном файле хранится сгенерованный код, а в другом </a:t>
            </a: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добавленный программистом.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65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82741</TotalTime>
  <Words>905</Words>
  <Application>Microsoft Office PowerPoint</Application>
  <PresentationFormat>Custom</PresentationFormat>
  <Paragraphs>185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7102</cp:revision>
  <cp:lastPrinted>2018-12-07T09:03:14Z</cp:lastPrinted>
  <dcterms:created xsi:type="dcterms:W3CDTF">2014-11-12T21:47:38Z</dcterms:created>
  <dcterms:modified xsi:type="dcterms:W3CDTF">2021-08-02T14:06:54Z</dcterms:modified>
  <cp:category/>
</cp:coreProperties>
</file>