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3229" r:id="rId2"/>
    <p:sldId id="2751" r:id="rId3"/>
    <p:sldId id="3297" r:id="rId4"/>
    <p:sldId id="3364" r:id="rId5"/>
    <p:sldId id="3377" r:id="rId6"/>
    <p:sldId id="3378" r:id="rId7"/>
    <p:sldId id="3379" r:id="rId8"/>
    <p:sldId id="3380" r:id="rId9"/>
    <p:sldId id="3381" r:id="rId10"/>
    <p:sldId id="3382" r:id="rId11"/>
    <p:sldId id="3386" r:id="rId12"/>
    <p:sldId id="3383" r:id="rId13"/>
    <p:sldId id="3384" r:id="rId14"/>
    <p:sldId id="3385" r:id="rId15"/>
    <p:sldId id="3387" r:id="rId16"/>
    <p:sldId id="3389" r:id="rId17"/>
    <p:sldId id="3388" r:id="rId18"/>
    <p:sldId id="3391" r:id="rId19"/>
    <p:sldId id="3390" r:id="rId20"/>
    <p:sldId id="3392" r:id="rId21"/>
    <p:sldId id="3393" r:id="rId22"/>
    <p:sldId id="3376" r:id="rId23"/>
  </p:sldIdLst>
  <p:sldSz cx="24377650" cy="13716000"/>
  <p:notesSz cx="6858000" cy="9144000"/>
  <p:defaultTextStyle>
    <a:defPPr>
      <a:defRPr lang="en-US"/>
    </a:defPPr>
    <a:lvl1pPr marL="0" algn="l" defTabSz="1828068" rtl="0" eaLnBrk="1" latinLnBrk="0" hangingPunct="1">
      <a:defRPr sz="3599" kern="1200">
        <a:solidFill>
          <a:schemeClr val="tx1"/>
        </a:solidFill>
        <a:latin typeface="+mn-lt"/>
        <a:ea typeface="+mn-ea"/>
        <a:cs typeface="+mn-cs"/>
      </a:defRPr>
    </a:lvl1pPr>
    <a:lvl2pPr marL="914035" algn="l" defTabSz="1828068" rtl="0" eaLnBrk="1" latinLnBrk="0" hangingPunct="1">
      <a:defRPr sz="3599" kern="1200">
        <a:solidFill>
          <a:schemeClr val="tx1"/>
        </a:solidFill>
        <a:latin typeface="+mn-lt"/>
        <a:ea typeface="+mn-ea"/>
        <a:cs typeface="+mn-cs"/>
      </a:defRPr>
    </a:lvl2pPr>
    <a:lvl3pPr marL="1828068" algn="l" defTabSz="1828068" rtl="0" eaLnBrk="1" latinLnBrk="0" hangingPunct="1">
      <a:defRPr sz="3599" kern="1200">
        <a:solidFill>
          <a:schemeClr val="tx1"/>
        </a:solidFill>
        <a:latin typeface="+mn-lt"/>
        <a:ea typeface="+mn-ea"/>
        <a:cs typeface="+mn-cs"/>
      </a:defRPr>
    </a:lvl3pPr>
    <a:lvl4pPr marL="2742103" algn="l" defTabSz="1828068" rtl="0" eaLnBrk="1" latinLnBrk="0" hangingPunct="1">
      <a:defRPr sz="3599" kern="1200">
        <a:solidFill>
          <a:schemeClr val="tx1"/>
        </a:solidFill>
        <a:latin typeface="+mn-lt"/>
        <a:ea typeface="+mn-ea"/>
        <a:cs typeface="+mn-cs"/>
      </a:defRPr>
    </a:lvl4pPr>
    <a:lvl5pPr marL="3656137" algn="l" defTabSz="1828068" rtl="0" eaLnBrk="1" latinLnBrk="0" hangingPunct="1">
      <a:defRPr sz="3599" kern="1200">
        <a:solidFill>
          <a:schemeClr val="tx1"/>
        </a:solidFill>
        <a:latin typeface="+mn-lt"/>
        <a:ea typeface="+mn-ea"/>
        <a:cs typeface="+mn-cs"/>
      </a:defRPr>
    </a:lvl5pPr>
    <a:lvl6pPr marL="4570172" algn="l" defTabSz="1828068" rtl="0" eaLnBrk="1" latinLnBrk="0" hangingPunct="1">
      <a:defRPr sz="3599" kern="1200">
        <a:solidFill>
          <a:schemeClr val="tx1"/>
        </a:solidFill>
        <a:latin typeface="+mn-lt"/>
        <a:ea typeface="+mn-ea"/>
        <a:cs typeface="+mn-cs"/>
      </a:defRPr>
    </a:lvl6pPr>
    <a:lvl7pPr marL="5484207" algn="l" defTabSz="1828068" rtl="0" eaLnBrk="1" latinLnBrk="0" hangingPunct="1">
      <a:defRPr sz="3599" kern="1200">
        <a:solidFill>
          <a:schemeClr val="tx1"/>
        </a:solidFill>
        <a:latin typeface="+mn-lt"/>
        <a:ea typeface="+mn-ea"/>
        <a:cs typeface="+mn-cs"/>
      </a:defRPr>
    </a:lvl7pPr>
    <a:lvl8pPr marL="6398240" algn="l" defTabSz="1828068" rtl="0" eaLnBrk="1" latinLnBrk="0" hangingPunct="1">
      <a:defRPr sz="3599" kern="1200">
        <a:solidFill>
          <a:schemeClr val="tx1"/>
        </a:solidFill>
        <a:latin typeface="+mn-lt"/>
        <a:ea typeface="+mn-ea"/>
        <a:cs typeface="+mn-cs"/>
      </a:defRPr>
    </a:lvl8pPr>
    <a:lvl9pPr marL="7312275" algn="l" defTabSz="1828068" rtl="0" eaLnBrk="1" latinLnBrk="0" hangingPunct="1">
      <a:defRPr sz="3599"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D1D957E7-5563-425C-8DAD-2521649CDC4A}">
          <p14:sldIdLst>
            <p14:sldId id="3229"/>
            <p14:sldId id="2751"/>
            <p14:sldId id="3297"/>
            <p14:sldId id="3364"/>
            <p14:sldId id="3377"/>
            <p14:sldId id="3378"/>
            <p14:sldId id="3379"/>
            <p14:sldId id="3380"/>
            <p14:sldId id="3381"/>
            <p14:sldId id="3382"/>
            <p14:sldId id="3386"/>
            <p14:sldId id="3383"/>
            <p14:sldId id="3384"/>
            <p14:sldId id="3385"/>
            <p14:sldId id="3387"/>
            <p14:sldId id="3389"/>
            <p14:sldId id="3388"/>
            <p14:sldId id="3391"/>
            <p14:sldId id="3390"/>
            <p14:sldId id="3392"/>
            <p14:sldId id="3393"/>
            <p14:sldId id="3376"/>
          </p14:sldIdLst>
        </p14:section>
      </p14:sectionLst>
    </p:ext>
    <p:ext uri="{EFAFB233-063F-42B5-8137-9DF3F51BA10A}">
      <p15:sldGuideLst xmlns:p15="http://schemas.microsoft.com/office/powerpoint/2012/main">
        <p15:guide id="69" pos="7678" userDrawn="1">
          <p15:clr>
            <a:srgbClr val="5ACBF0"/>
          </p15:clr>
        </p15:guide>
        <p15:guide id="74" orient="horz" pos="4320" userDrawn="1">
          <p15:clr>
            <a:srgbClr val="5ACBF0"/>
          </p15:clr>
        </p15:guide>
        <p15:guide id="75" pos="875" userDrawn="1">
          <p15:clr>
            <a:srgbClr val="F26B43"/>
          </p15:clr>
        </p15:guide>
        <p15:guide id="76" orient="horz" pos="918" userDrawn="1">
          <p15:clr>
            <a:srgbClr val="F26B43"/>
          </p15:clr>
        </p15:guide>
        <p15:guide id="77" pos="14424" userDrawn="1">
          <p15:clr>
            <a:srgbClr val="F26B43"/>
          </p15:clr>
        </p15:guide>
        <p15:guide id="78" orient="horz" pos="7665" userDrawn="1">
          <p15:clr>
            <a:srgbClr val="F26B43"/>
          </p15:clr>
        </p15:guide>
        <p15:guide id="80" orient="horz" pos="1145" userDrawn="1">
          <p15:clr>
            <a:srgbClr val="A4A3A4"/>
          </p15:clr>
        </p15:guide>
        <p15:guide id="81" orient="horz" pos="1372" userDrawn="1">
          <p15:clr>
            <a:srgbClr val="A4A3A4"/>
          </p15:clr>
        </p15:guide>
        <p15:guide id="82" orient="horz" pos="1599" userDrawn="1">
          <p15:clr>
            <a:srgbClr val="A4A3A4"/>
          </p15:clr>
        </p15:guide>
        <p15:guide id="83" orient="horz" pos="1826" userDrawn="1">
          <p15:clr>
            <a:srgbClr val="A4A3A4"/>
          </p15:clr>
        </p15:guide>
        <p15:guide id="84" orient="horz" pos="2052" userDrawn="1">
          <p15:clr>
            <a:srgbClr val="A4A3A4"/>
          </p15:clr>
        </p15:guide>
        <p15:guide id="85" orient="horz" pos="2279" userDrawn="1">
          <p15:clr>
            <a:srgbClr val="A4A3A4"/>
          </p15:clr>
        </p15:guide>
        <p15:guide id="86" orient="horz" pos="2506" userDrawn="1">
          <p15:clr>
            <a:srgbClr val="A4A3A4"/>
          </p15:clr>
        </p15:guide>
        <p15:guide id="87" orient="horz" pos="3186" userDrawn="1">
          <p15:clr>
            <a:srgbClr val="A4A3A4"/>
          </p15:clr>
        </p15:guide>
        <p15:guide id="88" orient="horz" pos="2733" userDrawn="1">
          <p15:clr>
            <a:srgbClr val="A4A3A4"/>
          </p15:clr>
        </p15:guide>
        <p15:guide id="89" orient="horz" pos="2960" userDrawn="1">
          <p15:clr>
            <a:srgbClr val="A4A3A4"/>
          </p15:clr>
        </p15:guide>
        <p15:guide id="90" orient="horz" pos="3413" userDrawn="1">
          <p15:clr>
            <a:srgbClr val="A4A3A4"/>
          </p15:clr>
        </p15:guide>
        <p15:guide id="91" orient="horz" pos="3640" userDrawn="1">
          <p15:clr>
            <a:srgbClr val="A4A3A4"/>
          </p15:clr>
        </p15:guide>
        <p15:guide id="92" orient="horz" pos="3866" userDrawn="1">
          <p15:clr>
            <a:srgbClr val="A4A3A4"/>
          </p15:clr>
        </p15:guide>
        <p15:guide id="93" orient="horz" pos="4093" userDrawn="1">
          <p15:clr>
            <a:srgbClr val="A4A3A4"/>
          </p15:clr>
        </p15:guide>
        <p15:guide id="94" orient="horz" pos="4547" userDrawn="1">
          <p15:clr>
            <a:srgbClr val="A4A3A4"/>
          </p15:clr>
        </p15:guide>
        <p15:guide id="95" orient="horz" pos="4774" userDrawn="1">
          <p15:clr>
            <a:srgbClr val="A4A3A4"/>
          </p15:clr>
        </p15:guide>
        <p15:guide id="96" orient="horz" pos="5000" userDrawn="1">
          <p15:clr>
            <a:srgbClr val="A4A3A4"/>
          </p15:clr>
        </p15:guide>
        <p15:guide id="97" orient="horz" pos="5228" userDrawn="1">
          <p15:clr>
            <a:srgbClr val="A4A3A4"/>
          </p15:clr>
        </p15:guide>
        <p15:guide id="98" orient="horz" pos="5454" userDrawn="1">
          <p15:clr>
            <a:srgbClr val="A4A3A4"/>
          </p15:clr>
        </p15:guide>
        <p15:guide id="99" orient="horz" pos="5681" userDrawn="1">
          <p15:clr>
            <a:srgbClr val="A4A3A4"/>
          </p15:clr>
        </p15:guide>
        <p15:guide id="100" orient="horz" pos="5907" userDrawn="1">
          <p15:clr>
            <a:srgbClr val="A4A3A4"/>
          </p15:clr>
        </p15:guide>
        <p15:guide id="101" orient="horz" pos="6134" userDrawn="1">
          <p15:clr>
            <a:srgbClr val="A4A3A4"/>
          </p15:clr>
        </p15:guide>
        <p15:guide id="102" orient="horz" pos="6361" userDrawn="1">
          <p15:clr>
            <a:srgbClr val="A4A3A4"/>
          </p15:clr>
        </p15:guide>
        <p15:guide id="103" orient="horz" pos="6588" userDrawn="1">
          <p15:clr>
            <a:srgbClr val="A4A3A4"/>
          </p15:clr>
        </p15:guide>
        <p15:guide id="104" orient="horz" pos="6815" userDrawn="1">
          <p15:clr>
            <a:srgbClr val="A4A3A4"/>
          </p15:clr>
        </p15:guide>
        <p15:guide id="105" orient="horz" pos="7042" userDrawn="1">
          <p15:clr>
            <a:srgbClr val="A4A3A4"/>
          </p15:clr>
        </p15:guide>
        <p15:guide id="106" orient="horz" pos="7268" userDrawn="1">
          <p15:clr>
            <a:srgbClr val="A4A3A4"/>
          </p15:clr>
        </p15:guide>
        <p15:guide id="107" orient="horz" pos="7495" userDrawn="1">
          <p15:clr>
            <a:srgbClr val="A4A3A4"/>
          </p15:clr>
        </p15:guide>
        <p15:guide id="108" orient="horz" pos="7778" userDrawn="1">
          <p15:clr>
            <a:srgbClr val="A4A3A4"/>
          </p15:clr>
        </p15:guide>
        <p15:guide id="109" pos="14028" userDrawn="1">
          <p15:clr>
            <a:srgbClr val="A4A3A4"/>
          </p15:clr>
        </p15:guide>
        <p15:guide id="110" pos="5864" userDrawn="1">
          <p15:clr>
            <a:srgbClr val="A4A3A4"/>
          </p15:clr>
        </p15:guide>
        <p15:guide id="111" pos="6316" userDrawn="1">
          <p15:clr>
            <a:srgbClr val="A4A3A4"/>
          </p15:clr>
        </p15:guide>
        <p15:guide id="112" pos="6771" userDrawn="1">
          <p15:clr>
            <a:srgbClr val="A4A3A4"/>
          </p15:clr>
        </p15:guide>
        <p15:guide id="113" pos="7224" userDrawn="1">
          <p15:clr>
            <a:srgbClr val="A4A3A4"/>
          </p15:clr>
        </p15:guide>
        <p15:guide id="114" pos="5410" userDrawn="1">
          <p15:clr>
            <a:srgbClr val="A4A3A4"/>
          </p15:clr>
        </p15:guide>
        <p15:guide id="115" pos="4957" userDrawn="1">
          <p15:clr>
            <a:srgbClr val="A4A3A4"/>
          </p15:clr>
        </p15:guide>
        <p15:guide id="116" pos="4503" userDrawn="1">
          <p15:clr>
            <a:srgbClr val="A4A3A4"/>
          </p15:clr>
        </p15:guide>
        <p15:guide id="117" pos="4051" userDrawn="1">
          <p15:clr>
            <a:srgbClr val="A4A3A4"/>
          </p15:clr>
        </p15:guide>
        <p15:guide id="118" pos="3596" userDrawn="1">
          <p15:clr>
            <a:srgbClr val="A4A3A4"/>
          </p15:clr>
        </p15:guide>
        <p15:guide id="119" pos="3143" userDrawn="1">
          <p15:clr>
            <a:srgbClr val="A4A3A4"/>
          </p15:clr>
        </p15:guide>
        <p15:guide id="120" pos="2689" userDrawn="1">
          <p15:clr>
            <a:srgbClr val="A4A3A4"/>
          </p15:clr>
        </p15:guide>
        <p15:guide id="121" pos="2235" userDrawn="1">
          <p15:clr>
            <a:srgbClr val="A4A3A4"/>
          </p15:clr>
        </p15:guide>
        <p15:guide id="122" pos="1782" userDrawn="1">
          <p15:clr>
            <a:srgbClr val="A4A3A4"/>
          </p15:clr>
        </p15:guide>
        <p15:guide id="123" pos="1328" userDrawn="1">
          <p15:clr>
            <a:srgbClr val="A4A3A4"/>
          </p15:clr>
        </p15:guide>
        <p15:guide id="124" pos="8132" userDrawn="1">
          <p15:clr>
            <a:srgbClr val="A4A3A4"/>
          </p15:clr>
        </p15:guide>
        <p15:guide id="125" pos="8585" userDrawn="1">
          <p15:clr>
            <a:srgbClr val="A4A3A4"/>
          </p15:clr>
        </p15:guide>
        <p15:guide id="126" pos="9040" userDrawn="1">
          <p15:clr>
            <a:srgbClr val="A4A3A4"/>
          </p15:clr>
        </p15:guide>
        <p15:guide id="127" pos="9492" userDrawn="1">
          <p15:clr>
            <a:srgbClr val="A4A3A4"/>
          </p15:clr>
        </p15:guide>
        <p15:guide id="128" pos="9946" userDrawn="1">
          <p15:clr>
            <a:srgbClr val="A4A3A4"/>
          </p15:clr>
        </p15:guide>
        <p15:guide id="129" pos="10399" userDrawn="1">
          <p15:clr>
            <a:srgbClr val="A4A3A4"/>
          </p15:clr>
        </p15:guide>
        <p15:guide id="130" pos="10853" userDrawn="1">
          <p15:clr>
            <a:srgbClr val="A4A3A4"/>
          </p15:clr>
        </p15:guide>
        <p15:guide id="131" pos="11306" userDrawn="1">
          <p15:clr>
            <a:srgbClr val="A4A3A4"/>
          </p15:clr>
        </p15:guide>
        <p15:guide id="132" pos="11761" userDrawn="1">
          <p15:clr>
            <a:srgbClr val="A4A3A4"/>
          </p15:clr>
        </p15:guide>
        <p15:guide id="133" pos="12213" userDrawn="1">
          <p15:clr>
            <a:srgbClr val="A4A3A4"/>
          </p15:clr>
        </p15:guide>
        <p15:guide id="134" pos="12667" userDrawn="1">
          <p15:clr>
            <a:srgbClr val="A4A3A4"/>
          </p15:clr>
        </p15:guide>
        <p15:guide id="135" pos="13121" userDrawn="1">
          <p15:clr>
            <a:srgbClr val="A4A3A4"/>
          </p15:clr>
        </p15:guide>
        <p15:guide id="136" pos="1357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A9E1"/>
    <a:srgbClr val="1777CC"/>
    <a:srgbClr val="5076BA"/>
    <a:srgbClr val="000000"/>
    <a:srgbClr val="D5E4E9"/>
    <a:srgbClr val="AA8A78"/>
    <a:srgbClr val="183D6F"/>
    <a:srgbClr val="707070"/>
    <a:srgbClr val="027101"/>
    <a:srgbClr val="7F665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0" autoAdjust="0"/>
    <p:restoredTop sz="91332" autoAdjust="0"/>
  </p:normalViewPr>
  <p:slideViewPr>
    <p:cSldViewPr snapToObjects="1">
      <p:cViewPr varScale="1">
        <p:scale>
          <a:sx n="23" d="100"/>
          <a:sy n="23" d="100"/>
        </p:scale>
        <p:origin x="14" y="701"/>
      </p:cViewPr>
      <p:guideLst>
        <p:guide pos="7678"/>
        <p:guide orient="horz" pos="4320"/>
        <p:guide pos="875"/>
        <p:guide orient="horz" pos="918"/>
        <p:guide pos="14424"/>
        <p:guide orient="horz" pos="7665"/>
        <p:guide orient="horz" pos="1145"/>
        <p:guide orient="horz" pos="1372"/>
        <p:guide orient="horz" pos="1599"/>
        <p:guide orient="horz" pos="1826"/>
        <p:guide orient="horz" pos="2052"/>
        <p:guide orient="horz" pos="2279"/>
        <p:guide orient="horz" pos="2506"/>
        <p:guide orient="horz" pos="3186"/>
        <p:guide orient="horz" pos="2733"/>
        <p:guide orient="horz" pos="2960"/>
        <p:guide orient="horz" pos="3413"/>
        <p:guide orient="horz" pos="3640"/>
        <p:guide orient="horz" pos="3866"/>
        <p:guide orient="horz" pos="4093"/>
        <p:guide orient="horz" pos="4547"/>
        <p:guide orient="horz" pos="4774"/>
        <p:guide orient="horz" pos="5000"/>
        <p:guide orient="horz" pos="5228"/>
        <p:guide orient="horz" pos="5454"/>
        <p:guide orient="horz" pos="5681"/>
        <p:guide orient="horz" pos="5907"/>
        <p:guide orient="horz" pos="6134"/>
        <p:guide orient="horz" pos="6361"/>
        <p:guide orient="horz" pos="6588"/>
        <p:guide orient="horz" pos="6815"/>
        <p:guide orient="horz" pos="7042"/>
        <p:guide orient="horz" pos="7268"/>
        <p:guide orient="horz" pos="7495"/>
        <p:guide orient="horz" pos="7778"/>
        <p:guide pos="14028"/>
        <p:guide pos="5864"/>
        <p:guide pos="6316"/>
        <p:guide pos="6771"/>
        <p:guide pos="7224"/>
        <p:guide pos="5410"/>
        <p:guide pos="4957"/>
        <p:guide pos="4503"/>
        <p:guide pos="4051"/>
        <p:guide pos="3596"/>
        <p:guide pos="3143"/>
        <p:guide pos="2689"/>
        <p:guide pos="2235"/>
        <p:guide pos="1782"/>
        <p:guide pos="1328"/>
        <p:guide pos="8132"/>
        <p:guide pos="8585"/>
        <p:guide pos="9040"/>
        <p:guide pos="9492"/>
        <p:guide pos="9946"/>
        <p:guide pos="10399"/>
        <p:guide pos="10853"/>
        <p:guide pos="11306"/>
        <p:guide pos="11761"/>
        <p:guide pos="12213"/>
        <p:guide pos="12667"/>
        <p:guide pos="13121"/>
        <p:guide pos="13574"/>
      </p:guideLst>
    </p:cSldViewPr>
  </p:slideViewPr>
  <p:notesTextViewPr>
    <p:cViewPr>
      <p:scale>
        <a:sx n="20" d="100"/>
        <a:sy n="20" d="100"/>
      </p:scale>
      <p:origin x="0" y="0"/>
    </p:cViewPr>
  </p:notesTextViewPr>
  <p:sorterViewPr>
    <p:cViewPr>
      <p:scale>
        <a:sx n="55" d="100"/>
        <a:sy n="55" d="100"/>
      </p:scale>
      <p:origin x="0" y="0"/>
    </p:cViewPr>
  </p:sorterViewPr>
  <p:notesViewPr>
    <p:cSldViewPr snapToObjects="1" showGuides="1">
      <p:cViewPr varScale="1">
        <p:scale>
          <a:sx n="118" d="100"/>
          <a:sy n="118" d="100"/>
        </p:scale>
        <p:origin x="4464" y="208"/>
      </p:cViewPr>
      <p:guideLst/>
    </p:cSldViewPr>
  </p:notesViewPr>
  <p:gridSpacing cx="90001" cy="90001"/>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617D310-0C4F-4B4C-B025-B4A6F8DB9521}" type="datetimeFigureOut">
              <a:rPr lang="en-US" smtClean="0"/>
              <a:t>11/11/2020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4B1BD57-0140-5543-8501-12A1D34515F5}" type="slidenum">
              <a:rPr lang="en-US" smtClean="0"/>
              <a:t>‹#›</a:t>
            </a:fld>
            <a:endParaRPr lang="en-US"/>
          </a:p>
        </p:txBody>
      </p:sp>
    </p:spTree>
    <p:extLst>
      <p:ext uri="{BB962C8B-B14F-4D97-AF65-F5344CB8AC3E}">
        <p14:creationId xmlns:p14="http://schemas.microsoft.com/office/powerpoint/2010/main" val="40610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Light"/>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Calibri Light"/>
              </a:defRPr>
            </a:lvl1pPr>
          </a:lstStyle>
          <a:p>
            <a:fld id="{EFC10EE1-B198-C942-8235-326C972CBB30}" type="datetimeFigureOut">
              <a:rPr lang="en-US" smtClean="0"/>
              <a:pPr/>
              <a:t>11/11/2020</a:t>
            </a:fld>
            <a:endParaRPr lang="en-US"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Light"/>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Calibri Light"/>
              </a:defRPr>
            </a:lvl1pPr>
          </a:lstStyle>
          <a:p>
            <a:fld id="{006BE02D-20C0-F840-AFAC-BEA99C74FDC2}" type="slidenum">
              <a:rPr lang="en-US" smtClean="0"/>
              <a:pPr/>
              <a:t>‹#›</a:t>
            </a:fld>
            <a:endParaRPr lang="en-US" dirty="0"/>
          </a:p>
        </p:txBody>
      </p:sp>
    </p:spTree>
    <p:extLst>
      <p:ext uri="{BB962C8B-B14F-4D97-AF65-F5344CB8AC3E}">
        <p14:creationId xmlns:p14="http://schemas.microsoft.com/office/powerpoint/2010/main" val="3463289142"/>
      </p:ext>
    </p:extLst>
  </p:cSld>
  <p:clrMap bg1="lt1" tx1="dk1" bg2="lt2" tx2="dk2" accent1="accent1" accent2="accent2" accent3="accent3" accent4="accent4" accent5="accent5" accent6="accent6" hlink="hlink" folHlink="folHlink"/>
  <p:notesStyle>
    <a:lvl1pPr marL="0" algn="l" defTabSz="914217" rtl="0" eaLnBrk="1" latinLnBrk="0" hangingPunct="1">
      <a:defRPr sz="2400" kern="1200">
        <a:solidFill>
          <a:schemeClr val="tx1"/>
        </a:solidFill>
        <a:latin typeface="Calibri Light"/>
        <a:ea typeface="+mn-ea"/>
        <a:cs typeface="+mn-cs"/>
      </a:defRPr>
    </a:lvl1pPr>
    <a:lvl2pPr marL="914217" algn="l" defTabSz="914217" rtl="0" eaLnBrk="1" latinLnBrk="0" hangingPunct="1">
      <a:defRPr sz="2400" kern="1200">
        <a:solidFill>
          <a:schemeClr val="tx1"/>
        </a:solidFill>
        <a:latin typeface="Calibri Light"/>
        <a:ea typeface="+mn-ea"/>
        <a:cs typeface="+mn-cs"/>
      </a:defRPr>
    </a:lvl2pPr>
    <a:lvl3pPr marL="1828434" algn="l" defTabSz="914217" rtl="0" eaLnBrk="1" latinLnBrk="0" hangingPunct="1">
      <a:defRPr sz="2400" kern="1200">
        <a:solidFill>
          <a:schemeClr val="tx1"/>
        </a:solidFill>
        <a:latin typeface="Calibri Light"/>
        <a:ea typeface="+mn-ea"/>
        <a:cs typeface="+mn-cs"/>
      </a:defRPr>
    </a:lvl3pPr>
    <a:lvl4pPr marL="2742651" algn="l" defTabSz="914217" rtl="0" eaLnBrk="1" latinLnBrk="0" hangingPunct="1">
      <a:defRPr sz="2400" kern="1200">
        <a:solidFill>
          <a:schemeClr val="tx1"/>
        </a:solidFill>
        <a:latin typeface="Calibri Light"/>
        <a:ea typeface="+mn-ea"/>
        <a:cs typeface="+mn-cs"/>
      </a:defRPr>
    </a:lvl4pPr>
    <a:lvl5pPr marL="3656868" algn="l" defTabSz="914217" rtl="0" eaLnBrk="1" latinLnBrk="0" hangingPunct="1">
      <a:defRPr sz="2400" kern="1200">
        <a:solidFill>
          <a:schemeClr val="tx1"/>
        </a:solidFill>
        <a:latin typeface="Calibri Light"/>
        <a:ea typeface="+mn-ea"/>
        <a:cs typeface="+mn-cs"/>
      </a:defRPr>
    </a:lvl5pPr>
    <a:lvl6pPr marL="4571086" algn="l" defTabSz="914217" rtl="0" eaLnBrk="1" latinLnBrk="0" hangingPunct="1">
      <a:defRPr sz="2400" kern="1200">
        <a:solidFill>
          <a:schemeClr val="tx1"/>
        </a:solidFill>
        <a:latin typeface="+mn-lt"/>
        <a:ea typeface="+mn-ea"/>
        <a:cs typeface="+mn-cs"/>
      </a:defRPr>
    </a:lvl6pPr>
    <a:lvl7pPr marL="5485303" algn="l" defTabSz="914217" rtl="0" eaLnBrk="1" latinLnBrk="0" hangingPunct="1">
      <a:defRPr sz="2400" kern="1200">
        <a:solidFill>
          <a:schemeClr val="tx1"/>
        </a:solidFill>
        <a:latin typeface="+mn-lt"/>
        <a:ea typeface="+mn-ea"/>
        <a:cs typeface="+mn-cs"/>
      </a:defRPr>
    </a:lvl7pPr>
    <a:lvl8pPr marL="6399520" algn="l" defTabSz="914217" rtl="0" eaLnBrk="1" latinLnBrk="0" hangingPunct="1">
      <a:defRPr sz="2400" kern="1200">
        <a:solidFill>
          <a:schemeClr val="tx1"/>
        </a:solidFill>
        <a:latin typeface="+mn-lt"/>
        <a:ea typeface="+mn-ea"/>
        <a:cs typeface="+mn-cs"/>
      </a:defRPr>
    </a:lvl8pPr>
    <a:lvl9pPr marL="7313737" algn="l" defTabSz="914217"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006BE02D-20C0-F840-AFAC-BEA99C74FDC2}" type="slidenum">
              <a:rPr lang="en-US" smtClean="0"/>
              <a:pPr/>
              <a:t>1</a:t>
            </a:fld>
            <a:endParaRPr lang="en-US" dirty="0"/>
          </a:p>
        </p:txBody>
      </p:sp>
    </p:spTree>
    <p:extLst>
      <p:ext uri="{BB962C8B-B14F-4D97-AF65-F5344CB8AC3E}">
        <p14:creationId xmlns:p14="http://schemas.microsoft.com/office/powerpoint/2010/main" val="19853454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11</a:t>
            </a:fld>
            <a:endParaRPr lang="en-US" dirty="0"/>
          </a:p>
        </p:txBody>
      </p:sp>
    </p:spTree>
    <p:extLst>
      <p:ext uri="{BB962C8B-B14F-4D97-AF65-F5344CB8AC3E}">
        <p14:creationId xmlns:p14="http://schemas.microsoft.com/office/powerpoint/2010/main" val="14378361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12</a:t>
            </a:fld>
            <a:endParaRPr lang="en-US" dirty="0"/>
          </a:p>
        </p:txBody>
      </p:sp>
    </p:spTree>
    <p:extLst>
      <p:ext uri="{BB962C8B-B14F-4D97-AF65-F5344CB8AC3E}">
        <p14:creationId xmlns:p14="http://schemas.microsoft.com/office/powerpoint/2010/main" val="4125294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13</a:t>
            </a:fld>
            <a:endParaRPr lang="en-US" dirty="0"/>
          </a:p>
        </p:txBody>
      </p:sp>
    </p:spTree>
    <p:extLst>
      <p:ext uri="{BB962C8B-B14F-4D97-AF65-F5344CB8AC3E}">
        <p14:creationId xmlns:p14="http://schemas.microsoft.com/office/powerpoint/2010/main" val="1995636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14</a:t>
            </a:fld>
            <a:endParaRPr lang="en-US" dirty="0"/>
          </a:p>
        </p:txBody>
      </p:sp>
    </p:spTree>
    <p:extLst>
      <p:ext uri="{BB962C8B-B14F-4D97-AF65-F5344CB8AC3E}">
        <p14:creationId xmlns:p14="http://schemas.microsoft.com/office/powerpoint/2010/main" val="32132202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15</a:t>
            </a:fld>
            <a:endParaRPr lang="en-US" dirty="0"/>
          </a:p>
        </p:txBody>
      </p:sp>
    </p:spTree>
    <p:extLst>
      <p:ext uri="{BB962C8B-B14F-4D97-AF65-F5344CB8AC3E}">
        <p14:creationId xmlns:p14="http://schemas.microsoft.com/office/powerpoint/2010/main" val="24215004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16</a:t>
            </a:fld>
            <a:endParaRPr lang="en-US" dirty="0"/>
          </a:p>
        </p:txBody>
      </p:sp>
    </p:spTree>
    <p:extLst>
      <p:ext uri="{BB962C8B-B14F-4D97-AF65-F5344CB8AC3E}">
        <p14:creationId xmlns:p14="http://schemas.microsoft.com/office/powerpoint/2010/main" val="19376178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17</a:t>
            </a:fld>
            <a:endParaRPr lang="en-US" dirty="0"/>
          </a:p>
        </p:txBody>
      </p:sp>
    </p:spTree>
    <p:extLst>
      <p:ext uri="{BB962C8B-B14F-4D97-AF65-F5344CB8AC3E}">
        <p14:creationId xmlns:p14="http://schemas.microsoft.com/office/powerpoint/2010/main" val="9168219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18</a:t>
            </a:fld>
            <a:endParaRPr lang="en-US" dirty="0"/>
          </a:p>
        </p:txBody>
      </p:sp>
    </p:spTree>
    <p:extLst>
      <p:ext uri="{BB962C8B-B14F-4D97-AF65-F5344CB8AC3E}">
        <p14:creationId xmlns:p14="http://schemas.microsoft.com/office/powerpoint/2010/main" val="5585780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19</a:t>
            </a:fld>
            <a:endParaRPr lang="en-US" dirty="0"/>
          </a:p>
        </p:txBody>
      </p:sp>
    </p:spTree>
    <p:extLst>
      <p:ext uri="{BB962C8B-B14F-4D97-AF65-F5344CB8AC3E}">
        <p14:creationId xmlns:p14="http://schemas.microsoft.com/office/powerpoint/2010/main" val="35542156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20</a:t>
            </a:fld>
            <a:endParaRPr lang="en-US" dirty="0"/>
          </a:p>
        </p:txBody>
      </p:sp>
    </p:spTree>
    <p:extLst>
      <p:ext uri="{BB962C8B-B14F-4D97-AF65-F5344CB8AC3E}">
        <p14:creationId xmlns:p14="http://schemas.microsoft.com/office/powerpoint/2010/main" val="2789613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3</a:t>
            </a:fld>
            <a:endParaRPr lang="en-US" dirty="0"/>
          </a:p>
        </p:txBody>
      </p:sp>
    </p:spTree>
    <p:extLst>
      <p:ext uri="{BB962C8B-B14F-4D97-AF65-F5344CB8AC3E}">
        <p14:creationId xmlns:p14="http://schemas.microsoft.com/office/powerpoint/2010/main" val="14946448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21</a:t>
            </a:fld>
            <a:endParaRPr lang="en-US" dirty="0"/>
          </a:p>
        </p:txBody>
      </p:sp>
    </p:spTree>
    <p:extLst>
      <p:ext uri="{BB962C8B-B14F-4D97-AF65-F5344CB8AC3E}">
        <p14:creationId xmlns:p14="http://schemas.microsoft.com/office/powerpoint/2010/main" val="25066794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22</a:t>
            </a:fld>
            <a:endParaRPr lang="en-US" dirty="0"/>
          </a:p>
        </p:txBody>
      </p:sp>
    </p:spTree>
    <p:extLst>
      <p:ext uri="{BB962C8B-B14F-4D97-AF65-F5344CB8AC3E}">
        <p14:creationId xmlns:p14="http://schemas.microsoft.com/office/powerpoint/2010/main" val="28705919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4</a:t>
            </a:fld>
            <a:endParaRPr lang="en-US" dirty="0"/>
          </a:p>
        </p:txBody>
      </p:sp>
    </p:spTree>
    <p:extLst>
      <p:ext uri="{BB962C8B-B14F-4D97-AF65-F5344CB8AC3E}">
        <p14:creationId xmlns:p14="http://schemas.microsoft.com/office/powerpoint/2010/main" val="12704521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5</a:t>
            </a:fld>
            <a:endParaRPr lang="en-US" dirty="0"/>
          </a:p>
        </p:txBody>
      </p:sp>
    </p:spTree>
    <p:extLst>
      <p:ext uri="{BB962C8B-B14F-4D97-AF65-F5344CB8AC3E}">
        <p14:creationId xmlns:p14="http://schemas.microsoft.com/office/powerpoint/2010/main" val="96879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6</a:t>
            </a:fld>
            <a:endParaRPr lang="en-US" dirty="0"/>
          </a:p>
        </p:txBody>
      </p:sp>
    </p:spTree>
    <p:extLst>
      <p:ext uri="{BB962C8B-B14F-4D97-AF65-F5344CB8AC3E}">
        <p14:creationId xmlns:p14="http://schemas.microsoft.com/office/powerpoint/2010/main" val="27425802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7</a:t>
            </a:fld>
            <a:endParaRPr lang="en-US" dirty="0"/>
          </a:p>
        </p:txBody>
      </p:sp>
    </p:spTree>
    <p:extLst>
      <p:ext uri="{BB962C8B-B14F-4D97-AF65-F5344CB8AC3E}">
        <p14:creationId xmlns:p14="http://schemas.microsoft.com/office/powerpoint/2010/main" val="14096571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8</a:t>
            </a:fld>
            <a:endParaRPr lang="en-US" dirty="0"/>
          </a:p>
        </p:txBody>
      </p:sp>
    </p:spTree>
    <p:extLst>
      <p:ext uri="{BB962C8B-B14F-4D97-AF65-F5344CB8AC3E}">
        <p14:creationId xmlns:p14="http://schemas.microsoft.com/office/powerpoint/2010/main" val="8659651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9</a:t>
            </a:fld>
            <a:endParaRPr lang="en-US" dirty="0"/>
          </a:p>
        </p:txBody>
      </p:sp>
    </p:spTree>
    <p:extLst>
      <p:ext uri="{BB962C8B-B14F-4D97-AF65-F5344CB8AC3E}">
        <p14:creationId xmlns:p14="http://schemas.microsoft.com/office/powerpoint/2010/main" val="21021928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BE02D-20C0-F840-AFAC-BEA99C74FDC2}" type="slidenum">
              <a:rPr lang="en-US" smtClean="0"/>
              <a:pPr/>
              <a:t>10</a:t>
            </a:fld>
            <a:endParaRPr lang="en-US" dirty="0"/>
          </a:p>
        </p:txBody>
      </p:sp>
    </p:spTree>
    <p:extLst>
      <p:ext uri="{BB962C8B-B14F-4D97-AF65-F5344CB8AC3E}">
        <p14:creationId xmlns:p14="http://schemas.microsoft.com/office/powerpoint/2010/main" val="38616884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Blank">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0106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5_Placeholder-Image">
    <p:spTree>
      <p:nvGrpSpPr>
        <p:cNvPr id="1" name=""/>
        <p:cNvGrpSpPr/>
        <p:nvPr/>
      </p:nvGrpSpPr>
      <p:grpSpPr>
        <a:xfrm>
          <a:off x="0" y="0"/>
          <a:ext cx="0" cy="0"/>
          <a:chOff x="0" y="0"/>
          <a:chExt cx="0" cy="0"/>
        </a:xfrm>
      </p:grpSpPr>
      <p:sp>
        <p:nvSpPr>
          <p:cNvPr id="15" name="Picture Placeholder 2"/>
          <p:cNvSpPr>
            <a:spLocks noGrp="1"/>
          </p:cNvSpPr>
          <p:nvPr>
            <p:ph type="pic" sz="quarter" idx="11"/>
          </p:nvPr>
        </p:nvSpPr>
        <p:spPr>
          <a:xfrm>
            <a:off x="1758586" y="4126854"/>
            <a:ext cx="6736329" cy="4098600"/>
          </a:xfrm>
          <a:prstGeom prst="rect">
            <a:avLst/>
          </a:prstGeom>
          <a:solidFill>
            <a:schemeClr val="bg1">
              <a:lumMod val="95000"/>
            </a:schemeClr>
          </a:solidFill>
        </p:spPr>
        <p:txBody>
          <a:bodyPr>
            <a:normAutofit/>
          </a:bodyPr>
          <a:lstStyle>
            <a:lvl1pPr>
              <a:defRPr sz="2800"/>
            </a:lvl1pPr>
          </a:lstStyle>
          <a:p>
            <a:endParaRPr lang="en-US"/>
          </a:p>
        </p:txBody>
      </p:sp>
      <p:sp>
        <p:nvSpPr>
          <p:cNvPr id="19" name="Picture Placeholder 2"/>
          <p:cNvSpPr>
            <a:spLocks noGrp="1"/>
          </p:cNvSpPr>
          <p:nvPr>
            <p:ph type="pic" sz="quarter" idx="12"/>
          </p:nvPr>
        </p:nvSpPr>
        <p:spPr>
          <a:xfrm>
            <a:off x="8849688" y="4126854"/>
            <a:ext cx="6736329" cy="4098600"/>
          </a:xfrm>
          <a:prstGeom prst="rect">
            <a:avLst/>
          </a:prstGeom>
          <a:solidFill>
            <a:schemeClr val="bg1">
              <a:lumMod val="95000"/>
            </a:schemeClr>
          </a:solidFill>
        </p:spPr>
        <p:txBody>
          <a:bodyPr>
            <a:normAutofit/>
          </a:bodyPr>
          <a:lstStyle>
            <a:lvl1pPr>
              <a:defRPr sz="2800"/>
            </a:lvl1pPr>
          </a:lstStyle>
          <a:p>
            <a:endParaRPr lang="en-US"/>
          </a:p>
        </p:txBody>
      </p:sp>
      <p:sp>
        <p:nvSpPr>
          <p:cNvPr id="20" name="Picture Placeholder 2"/>
          <p:cNvSpPr>
            <a:spLocks noGrp="1"/>
          </p:cNvSpPr>
          <p:nvPr>
            <p:ph type="pic" sz="quarter" idx="13"/>
          </p:nvPr>
        </p:nvSpPr>
        <p:spPr>
          <a:xfrm>
            <a:off x="15940791" y="4126852"/>
            <a:ext cx="6736329" cy="4098600"/>
          </a:xfrm>
          <a:prstGeom prst="rect">
            <a:avLst/>
          </a:prstGeom>
          <a:solidFill>
            <a:schemeClr val="bg1">
              <a:lumMod val="95000"/>
            </a:schemeClr>
          </a:solidFill>
        </p:spPr>
        <p:txBody>
          <a:bodyPr>
            <a:normAutofit/>
          </a:bodyPr>
          <a:lstStyle>
            <a:lvl1pPr>
              <a:defRPr sz="2800"/>
            </a:lvl1pPr>
          </a:lstStyle>
          <a:p>
            <a:endParaRPr lang="en-US"/>
          </a:p>
        </p:txBody>
      </p:sp>
      <p:sp>
        <p:nvSpPr>
          <p:cNvPr id="21" name="Picture Placeholder 2"/>
          <p:cNvSpPr>
            <a:spLocks noGrp="1"/>
          </p:cNvSpPr>
          <p:nvPr>
            <p:ph type="pic" sz="quarter" idx="14"/>
          </p:nvPr>
        </p:nvSpPr>
        <p:spPr>
          <a:xfrm>
            <a:off x="1758586" y="8534220"/>
            <a:ext cx="6736329" cy="4098600"/>
          </a:xfrm>
          <a:prstGeom prst="rect">
            <a:avLst/>
          </a:prstGeom>
          <a:solidFill>
            <a:schemeClr val="bg1">
              <a:lumMod val="95000"/>
            </a:schemeClr>
          </a:solidFill>
        </p:spPr>
        <p:txBody>
          <a:bodyPr>
            <a:normAutofit/>
          </a:bodyPr>
          <a:lstStyle>
            <a:lvl1pPr>
              <a:defRPr sz="2800"/>
            </a:lvl1pPr>
          </a:lstStyle>
          <a:p>
            <a:endParaRPr lang="en-US"/>
          </a:p>
        </p:txBody>
      </p:sp>
      <p:sp>
        <p:nvSpPr>
          <p:cNvPr id="23" name="Picture Placeholder 2"/>
          <p:cNvSpPr>
            <a:spLocks noGrp="1"/>
          </p:cNvSpPr>
          <p:nvPr>
            <p:ph type="pic" sz="quarter" idx="16"/>
          </p:nvPr>
        </p:nvSpPr>
        <p:spPr>
          <a:xfrm>
            <a:off x="15940791" y="8534220"/>
            <a:ext cx="6736329" cy="4098600"/>
          </a:xfrm>
          <a:prstGeom prst="rect">
            <a:avLst/>
          </a:prstGeo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6_Placeholder-Image">
    <p:spTree>
      <p:nvGrpSpPr>
        <p:cNvPr id="1" name=""/>
        <p:cNvGrpSpPr/>
        <p:nvPr/>
      </p:nvGrpSpPr>
      <p:grpSpPr>
        <a:xfrm>
          <a:off x="0" y="0"/>
          <a:ext cx="0" cy="0"/>
          <a:chOff x="0" y="0"/>
          <a:chExt cx="0" cy="0"/>
        </a:xfrm>
      </p:grpSpPr>
      <p:sp>
        <p:nvSpPr>
          <p:cNvPr id="12" name="Picture Placeholder 2"/>
          <p:cNvSpPr>
            <a:spLocks noGrp="1"/>
          </p:cNvSpPr>
          <p:nvPr>
            <p:ph type="pic" sz="quarter" idx="11"/>
          </p:nvPr>
        </p:nvSpPr>
        <p:spPr>
          <a:xfrm>
            <a:off x="869590" y="4126851"/>
            <a:ext cx="6736331" cy="8505966"/>
          </a:xfrm>
          <a:prstGeom prst="rect">
            <a:avLst/>
          </a:prstGeom>
          <a:solidFill>
            <a:schemeClr val="bg1">
              <a:lumMod val="95000"/>
            </a:schemeClr>
          </a:solidFill>
        </p:spPr>
        <p:txBody>
          <a:bodyPr>
            <a:normAutofit/>
          </a:bodyPr>
          <a:lstStyle>
            <a:lvl1pPr>
              <a:defRPr sz="2800"/>
            </a:lvl1pPr>
          </a:lstStyle>
          <a:p>
            <a:endParaRPr lang="en-US"/>
          </a:p>
        </p:txBody>
      </p:sp>
      <p:sp>
        <p:nvSpPr>
          <p:cNvPr id="13" name="Picture Placeholder 2"/>
          <p:cNvSpPr>
            <a:spLocks noGrp="1"/>
          </p:cNvSpPr>
          <p:nvPr>
            <p:ph type="pic" sz="quarter" idx="12"/>
          </p:nvPr>
        </p:nvSpPr>
        <p:spPr>
          <a:xfrm>
            <a:off x="7960691" y="4126854"/>
            <a:ext cx="6736331" cy="4098600"/>
          </a:xfrm>
          <a:prstGeom prst="rect">
            <a:avLst/>
          </a:prstGeom>
          <a:solidFill>
            <a:schemeClr val="bg1">
              <a:lumMod val="95000"/>
            </a:schemeClr>
          </a:solidFill>
        </p:spPr>
        <p:txBody>
          <a:bodyPr>
            <a:normAutofit/>
          </a:bodyPr>
          <a:lstStyle>
            <a:lvl1pPr>
              <a:defRPr sz="2800"/>
            </a:lvl1pPr>
          </a:lstStyle>
          <a:p>
            <a:endParaRPr lang="en-US"/>
          </a:p>
        </p:txBody>
      </p:sp>
      <p:sp>
        <p:nvSpPr>
          <p:cNvPr id="14" name="Picture Placeholder 2"/>
          <p:cNvSpPr>
            <a:spLocks noGrp="1"/>
          </p:cNvSpPr>
          <p:nvPr>
            <p:ph type="pic" sz="quarter" idx="13"/>
          </p:nvPr>
        </p:nvSpPr>
        <p:spPr>
          <a:xfrm>
            <a:off x="7960691" y="8534220"/>
            <a:ext cx="6736331" cy="4098600"/>
          </a:xfrm>
          <a:prstGeom prst="rect">
            <a:avLst/>
          </a:prstGeo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8_Placeholder-Image">
    <p:spTree>
      <p:nvGrpSpPr>
        <p:cNvPr id="1" name=""/>
        <p:cNvGrpSpPr/>
        <p:nvPr/>
      </p:nvGrpSpPr>
      <p:grpSpPr>
        <a:xfrm>
          <a:off x="0" y="0"/>
          <a:ext cx="0" cy="0"/>
          <a:chOff x="0" y="0"/>
          <a:chExt cx="0" cy="0"/>
        </a:xfrm>
      </p:grpSpPr>
      <p:sp>
        <p:nvSpPr>
          <p:cNvPr id="14" name="Picture Placeholder 2"/>
          <p:cNvSpPr>
            <a:spLocks noGrp="1"/>
          </p:cNvSpPr>
          <p:nvPr>
            <p:ph type="pic" sz="quarter" idx="13"/>
          </p:nvPr>
        </p:nvSpPr>
        <p:spPr>
          <a:xfrm>
            <a:off x="1145978" y="6261840"/>
            <a:ext cx="10366006" cy="6305180"/>
          </a:xfrm>
          <a:prstGeom prst="rect">
            <a:avLst/>
          </a:prstGeo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1"/>
          </p:nvPr>
        </p:nvSpPr>
        <p:spPr>
          <a:xfrm>
            <a:off x="7908435" y="3211048"/>
            <a:ext cx="10222539" cy="6305180"/>
          </a:xfrm>
          <a:prstGeom prst="rect">
            <a:avLst/>
          </a:prstGeo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Placeholder-Imag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2"/>
            <a:ext cx="24377650" cy="13716000"/>
          </a:xfrm>
          <a:solidFill>
            <a:schemeClr val="bg1">
              <a:lumMod val="95000"/>
            </a:schemeClr>
          </a:solidFill>
        </p:spPr>
        <p:txBody>
          <a:bodyPr>
            <a:normAutofit/>
          </a:bodyPr>
          <a:lstStyle>
            <a:lvl1pPr>
              <a:defRPr sz="2800"/>
            </a:lvl1pPr>
          </a:lstStyle>
          <a:p>
            <a:endParaRPr lang="en-US"/>
          </a:p>
        </p:txBody>
      </p:sp>
      <p:sp>
        <p:nvSpPr>
          <p:cNvPr id="10" name="Picture Placeholder 2"/>
          <p:cNvSpPr>
            <a:spLocks noGrp="1"/>
          </p:cNvSpPr>
          <p:nvPr>
            <p:ph type="pic" sz="quarter" idx="11"/>
          </p:nvPr>
        </p:nvSpPr>
        <p:spPr>
          <a:xfrm>
            <a:off x="1842484" y="4732318"/>
            <a:ext cx="6047487" cy="3873736"/>
          </a:xfrm>
          <a:solidFill>
            <a:schemeClr val="bg1">
              <a:lumMod val="95000"/>
            </a:schemeClr>
          </a:solidFill>
        </p:spPr>
        <p:txBody>
          <a:bodyPr>
            <a:normAutofit/>
          </a:bodyPr>
          <a:lstStyle>
            <a:lvl1pPr>
              <a:defRPr sz="2800"/>
            </a:lvl1pPr>
          </a:lstStyle>
          <a:p>
            <a:endParaRPr lang="en-US"/>
          </a:p>
        </p:txBody>
      </p:sp>
      <p:sp>
        <p:nvSpPr>
          <p:cNvPr id="11" name="Picture Placeholder 2"/>
          <p:cNvSpPr>
            <a:spLocks noGrp="1"/>
          </p:cNvSpPr>
          <p:nvPr>
            <p:ph type="pic" sz="quarter" idx="12"/>
          </p:nvPr>
        </p:nvSpPr>
        <p:spPr>
          <a:xfrm>
            <a:off x="9171655" y="4732318"/>
            <a:ext cx="6047487" cy="3873736"/>
          </a:xfr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3"/>
          </p:nvPr>
        </p:nvSpPr>
        <p:spPr>
          <a:xfrm>
            <a:off x="16500828" y="4732318"/>
            <a:ext cx="6047487" cy="3873736"/>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Placeholder-Image">
    <p:spTree>
      <p:nvGrpSpPr>
        <p:cNvPr id="1" name=""/>
        <p:cNvGrpSpPr/>
        <p:nvPr/>
      </p:nvGrpSpPr>
      <p:grpSpPr>
        <a:xfrm>
          <a:off x="0" y="0"/>
          <a:ext cx="0" cy="0"/>
          <a:chOff x="0" y="0"/>
          <a:chExt cx="0" cy="0"/>
        </a:xfrm>
      </p:grpSpPr>
      <p:sp>
        <p:nvSpPr>
          <p:cNvPr id="14" name="Picture Placeholder 2"/>
          <p:cNvSpPr>
            <a:spLocks noGrp="1"/>
          </p:cNvSpPr>
          <p:nvPr>
            <p:ph type="pic" sz="quarter" idx="11"/>
          </p:nvPr>
        </p:nvSpPr>
        <p:spPr>
          <a:xfrm>
            <a:off x="385013" y="360948"/>
            <a:ext cx="11622505" cy="13018168"/>
          </a:xfrm>
          <a:solidFill>
            <a:schemeClr val="bg1">
              <a:lumMod val="95000"/>
            </a:schemeClr>
          </a:solidFill>
        </p:spPr>
        <p:txBody>
          <a:bodyPr>
            <a:normAutofit/>
          </a:bodyPr>
          <a:lstStyle>
            <a:lvl1pPr>
              <a:defRPr sz="2800"/>
            </a:lvl1pPr>
          </a:lstStyle>
          <a:p>
            <a:endParaRPr lang="en-US"/>
          </a:p>
        </p:txBody>
      </p:sp>
      <p:sp>
        <p:nvSpPr>
          <p:cNvPr id="15" name="Picture Placeholder 2"/>
          <p:cNvSpPr>
            <a:spLocks noGrp="1"/>
          </p:cNvSpPr>
          <p:nvPr>
            <p:ph type="pic" sz="quarter" idx="12"/>
          </p:nvPr>
        </p:nvSpPr>
        <p:spPr>
          <a:xfrm>
            <a:off x="12392529" y="360948"/>
            <a:ext cx="11622505" cy="13018168"/>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Placeholder-Image">
    <p:spTree>
      <p:nvGrpSpPr>
        <p:cNvPr id="1" name=""/>
        <p:cNvGrpSpPr/>
        <p:nvPr/>
      </p:nvGrpSpPr>
      <p:grpSpPr>
        <a:xfrm>
          <a:off x="0" y="0"/>
          <a:ext cx="0" cy="0"/>
          <a:chOff x="0" y="0"/>
          <a:chExt cx="0" cy="0"/>
        </a:xfrm>
      </p:grpSpPr>
      <p:sp>
        <p:nvSpPr>
          <p:cNvPr id="10" name="Picture Placeholder 2"/>
          <p:cNvSpPr>
            <a:spLocks noGrp="1"/>
          </p:cNvSpPr>
          <p:nvPr>
            <p:ph type="pic" sz="quarter" idx="11"/>
          </p:nvPr>
        </p:nvSpPr>
        <p:spPr>
          <a:xfrm>
            <a:off x="385013" y="360950"/>
            <a:ext cx="11622505" cy="6316580"/>
          </a:xfrm>
          <a:solidFill>
            <a:schemeClr val="bg1">
              <a:lumMod val="95000"/>
            </a:schemeClr>
          </a:solidFill>
        </p:spPr>
        <p:txBody>
          <a:bodyPr>
            <a:normAutofit/>
          </a:bodyPr>
          <a:lstStyle>
            <a:lvl1pPr>
              <a:defRPr sz="2800"/>
            </a:lvl1pPr>
          </a:lstStyle>
          <a:p>
            <a:endParaRPr lang="en-US"/>
          </a:p>
        </p:txBody>
      </p:sp>
      <p:sp>
        <p:nvSpPr>
          <p:cNvPr id="11" name="Picture Placeholder 2"/>
          <p:cNvSpPr>
            <a:spLocks noGrp="1"/>
          </p:cNvSpPr>
          <p:nvPr>
            <p:ph type="pic" sz="quarter" idx="12"/>
          </p:nvPr>
        </p:nvSpPr>
        <p:spPr>
          <a:xfrm>
            <a:off x="12392529" y="360950"/>
            <a:ext cx="11622505" cy="6316580"/>
          </a:xfr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3"/>
          </p:nvPr>
        </p:nvSpPr>
        <p:spPr>
          <a:xfrm>
            <a:off x="385013" y="7062540"/>
            <a:ext cx="11622505" cy="6316580"/>
          </a:xfrm>
          <a:solidFill>
            <a:schemeClr val="bg1">
              <a:lumMod val="95000"/>
            </a:schemeClr>
          </a:solidFill>
        </p:spPr>
        <p:txBody>
          <a:bodyPr>
            <a:normAutofit/>
          </a:bodyPr>
          <a:lstStyle>
            <a:lvl1pPr>
              <a:defRPr sz="2800"/>
            </a:lvl1pPr>
          </a:lstStyle>
          <a:p>
            <a:endParaRPr lang="en-US"/>
          </a:p>
        </p:txBody>
      </p:sp>
      <p:sp>
        <p:nvSpPr>
          <p:cNvPr id="13" name="Picture Placeholder 2"/>
          <p:cNvSpPr>
            <a:spLocks noGrp="1"/>
          </p:cNvSpPr>
          <p:nvPr>
            <p:ph type="pic" sz="quarter" idx="14"/>
          </p:nvPr>
        </p:nvSpPr>
        <p:spPr>
          <a:xfrm>
            <a:off x="12392529" y="7062540"/>
            <a:ext cx="11622505" cy="6316580"/>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Placeholder-Image">
    <p:spTree>
      <p:nvGrpSpPr>
        <p:cNvPr id="1" name=""/>
        <p:cNvGrpSpPr/>
        <p:nvPr/>
      </p:nvGrpSpPr>
      <p:grpSpPr>
        <a:xfrm>
          <a:off x="0" y="0"/>
          <a:ext cx="0" cy="0"/>
          <a:chOff x="0" y="0"/>
          <a:chExt cx="0" cy="0"/>
        </a:xfrm>
      </p:grpSpPr>
      <p:sp>
        <p:nvSpPr>
          <p:cNvPr id="6" name="Picture Placeholder 2"/>
          <p:cNvSpPr>
            <a:spLocks noGrp="1"/>
          </p:cNvSpPr>
          <p:nvPr>
            <p:ph type="pic" sz="quarter" idx="12"/>
          </p:nvPr>
        </p:nvSpPr>
        <p:spPr>
          <a:xfrm>
            <a:off x="12992388" y="0"/>
            <a:ext cx="11385262" cy="13716000"/>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8_Placeholder-Image">
    <p:spTree>
      <p:nvGrpSpPr>
        <p:cNvPr id="1" name=""/>
        <p:cNvGrpSpPr/>
        <p:nvPr/>
      </p:nvGrpSpPr>
      <p:grpSpPr>
        <a:xfrm>
          <a:off x="0" y="0"/>
          <a:ext cx="0" cy="0"/>
          <a:chOff x="0" y="0"/>
          <a:chExt cx="0" cy="0"/>
        </a:xfrm>
      </p:grpSpPr>
      <p:sp>
        <p:nvSpPr>
          <p:cNvPr id="17" name="Picture Placeholder 2"/>
          <p:cNvSpPr>
            <a:spLocks noGrp="1"/>
          </p:cNvSpPr>
          <p:nvPr>
            <p:ph type="pic" sz="quarter" idx="12"/>
          </p:nvPr>
        </p:nvSpPr>
        <p:spPr>
          <a:xfrm>
            <a:off x="16382571" y="1"/>
            <a:ext cx="7995083" cy="4770782"/>
          </a:xfrm>
          <a:solidFill>
            <a:schemeClr val="bg1">
              <a:lumMod val="95000"/>
            </a:schemeClr>
          </a:solidFill>
        </p:spPr>
        <p:txBody>
          <a:bodyPr>
            <a:normAutofit/>
          </a:bodyPr>
          <a:lstStyle>
            <a:lvl1pPr>
              <a:defRPr sz="2800"/>
            </a:lvl1pPr>
          </a:lstStyle>
          <a:p>
            <a:endParaRPr lang="en-US"/>
          </a:p>
        </p:txBody>
      </p:sp>
      <p:sp>
        <p:nvSpPr>
          <p:cNvPr id="18" name="Picture Placeholder 2"/>
          <p:cNvSpPr>
            <a:spLocks noGrp="1"/>
          </p:cNvSpPr>
          <p:nvPr>
            <p:ph type="pic" sz="quarter" idx="13"/>
          </p:nvPr>
        </p:nvSpPr>
        <p:spPr>
          <a:xfrm>
            <a:off x="8191285" y="1"/>
            <a:ext cx="7995083" cy="4770782"/>
          </a:xfrm>
          <a:solidFill>
            <a:schemeClr val="bg1">
              <a:lumMod val="95000"/>
            </a:schemeClr>
          </a:solidFill>
        </p:spPr>
        <p:txBody>
          <a:bodyPr>
            <a:normAutofit/>
          </a:bodyPr>
          <a:lstStyle>
            <a:lvl1pPr>
              <a:defRPr sz="2800"/>
            </a:lvl1pPr>
          </a:lstStyle>
          <a:p>
            <a:endParaRPr lang="en-US"/>
          </a:p>
        </p:txBody>
      </p:sp>
      <p:sp>
        <p:nvSpPr>
          <p:cNvPr id="19" name="Picture Placeholder 2"/>
          <p:cNvSpPr>
            <a:spLocks noGrp="1"/>
          </p:cNvSpPr>
          <p:nvPr>
            <p:ph type="pic" sz="quarter" idx="14"/>
          </p:nvPr>
        </p:nvSpPr>
        <p:spPr>
          <a:xfrm>
            <a:off x="1" y="1"/>
            <a:ext cx="7995083" cy="4770782"/>
          </a:xfrm>
          <a:solidFill>
            <a:schemeClr val="bg1">
              <a:lumMod val="95000"/>
            </a:schemeClr>
          </a:solidFill>
        </p:spPr>
        <p:txBody>
          <a:bodyPr>
            <a:normAutofit/>
          </a:bodyPr>
          <a:lstStyle>
            <a:lvl1pPr>
              <a:defRPr sz="2800"/>
            </a:lvl1pPr>
          </a:lstStyle>
          <a:p>
            <a:endParaRPr lang="en-US"/>
          </a:p>
        </p:txBody>
      </p:sp>
      <p:sp>
        <p:nvSpPr>
          <p:cNvPr id="20" name="Picture Placeholder 2"/>
          <p:cNvSpPr>
            <a:spLocks noGrp="1"/>
          </p:cNvSpPr>
          <p:nvPr>
            <p:ph type="pic" sz="quarter" idx="15"/>
          </p:nvPr>
        </p:nvSpPr>
        <p:spPr>
          <a:xfrm>
            <a:off x="16382571" y="8958503"/>
            <a:ext cx="7995083" cy="4770782"/>
          </a:xfrm>
          <a:solidFill>
            <a:schemeClr val="bg1">
              <a:lumMod val="95000"/>
            </a:schemeClr>
          </a:solidFill>
        </p:spPr>
        <p:txBody>
          <a:bodyPr>
            <a:normAutofit/>
          </a:bodyPr>
          <a:lstStyle>
            <a:lvl1pPr>
              <a:defRPr sz="2800"/>
            </a:lvl1pPr>
          </a:lstStyle>
          <a:p>
            <a:endParaRPr lang="en-US"/>
          </a:p>
        </p:txBody>
      </p:sp>
      <p:sp>
        <p:nvSpPr>
          <p:cNvPr id="21" name="Picture Placeholder 2"/>
          <p:cNvSpPr>
            <a:spLocks noGrp="1"/>
          </p:cNvSpPr>
          <p:nvPr>
            <p:ph type="pic" sz="quarter" idx="16"/>
          </p:nvPr>
        </p:nvSpPr>
        <p:spPr>
          <a:xfrm>
            <a:off x="8191285" y="8958503"/>
            <a:ext cx="7995083" cy="4770782"/>
          </a:xfrm>
          <a:solidFill>
            <a:schemeClr val="bg1">
              <a:lumMod val="95000"/>
            </a:schemeClr>
          </a:solidFill>
        </p:spPr>
        <p:txBody>
          <a:bodyPr>
            <a:normAutofit/>
          </a:bodyPr>
          <a:lstStyle>
            <a:lvl1pPr>
              <a:defRPr sz="2800"/>
            </a:lvl1pPr>
          </a:lstStyle>
          <a:p>
            <a:endParaRPr lang="en-US"/>
          </a:p>
        </p:txBody>
      </p:sp>
      <p:sp>
        <p:nvSpPr>
          <p:cNvPr id="22" name="Picture Placeholder 2"/>
          <p:cNvSpPr>
            <a:spLocks noGrp="1"/>
          </p:cNvSpPr>
          <p:nvPr>
            <p:ph type="pic" sz="quarter" idx="17"/>
          </p:nvPr>
        </p:nvSpPr>
        <p:spPr>
          <a:xfrm>
            <a:off x="1" y="8958503"/>
            <a:ext cx="7995083" cy="4770782"/>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9_Placeholder-Image">
    <p:spTree>
      <p:nvGrpSpPr>
        <p:cNvPr id="1" name=""/>
        <p:cNvGrpSpPr/>
        <p:nvPr/>
      </p:nvGrpSpPr>
      <p:grpSpPr>
        <a:xfrm>
          <a:off x="0" y="0"/>
          <a:ext cx="0" cy="0"/>
          <a:chOff x="0" y="0"/>
          <a:chExt cx="0" cy="0"/>
        </a:xfrm>
      </p:grpSpPr>
      <p:sp>
        <p:nvSpPr>
          <p:cNvPr id="20" name="Picture Placeholder 2"/>
          <p:cNvSpPr>
            <a:spLocks noGrp="1"/>
          </p:cNvSpPr>
          <p:nvPr>
            <p:ph type="pic" sz="quarter" idx="15"/>
          </p:nvPr>
        </p:nvSpPr>
        <p:spPr>
          <a:xfrm>
            <a:off x="16382571" y="8958503"/>
            <a:ext cx="7995083" cy="4770782"/>
          </a:xfrm>
          <a:solidFill>
            <a:schemeClr val="bg1">
              <a:lumMod val="95000"/>
            </a:schemeClr>
          </a:solidFill>
        </p:spPr>
        <p:txBody>
          <a:bodyPr>
            <a:normAutofit/>
          </a:bodyPr>
          <a:lstStyle>
            <a:lvl1pPr>
              <a:defRPr sz="2800"/>
            </a:lvl1pPr>
          </a:lstStyle>
          <a:p>
            <a:endParaRPr lang="en-US"/>
          </a:p>
        </p:txBody>
      </p:sp>
      <p:sp>
        <p:nvSpPr>
          <p:cNvPr id="21" name="Picture Placeholder 2"/>
          <p:cNvSpPr>
            <a:spLocks noGrp="1"/>
          </p:cNvSpPr>
          <p:nvPr>
            <p:ph type="pic" sz="quarter" idx="16"/>
          </p:nvPr>
        </p:nvSpPr>
        <p:spPr>
          <a:xfrm>
            <a:off x="8191285" y="8958503"/>
            <a:ext cx="7995083" cy="4770782"/>
          </a:xfrm>
          <a:solidFill>
            <a:schemeClr val="bg1">
              <a:lumMod val="95000"/>
            </a:schemeClr>
          </a:solidFill>
        </p:spPr>
        <p:txBody>
          <a:bodyPr>
            <a:normAutofit/>
          </a:bodyPr>
          <a:lstStyle>
            <a:lvl1pPr>
              <a:defRPr sz="2800"/>
            </a:lvl1pPr>
          </a:lstStyle>
          <a:p>
            <a:endParaRPr lang="en-US"/>
          </a:p>
        </p:txBody>
      </p:sp>
      <p:sp>
        <p:nvSpPr>
          <p:cNvPr id="22" name="Picture Placeholder 2"/>
          <p:cNvSpPr>
            <a:spLocks noGrp="1"/>
          </p:cNvSpPr>
          <p:nvPr>
            <p:ph type="pic" sz="quarter" idx="17"/>
          </p:nvPr>
        </p:nvSpPr>
        <p:spPr>
          <a:xfrm>
            <a:off x="1" y="8958503"/>
            <a:ext cx="7995083" cy="4770782"/>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3" y="2"/>
            <a:ext cx="11385260" cy="12245456"/>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lank">
    <p:bg>
      <p:bgRef idx="1001">
        <a:schemeClr val="bg2"/>
      </p:bgRef>
    </p:bg>
    <p:spTree>
      <p:nvGrpSpPr>
        <p:cNvPr id="1" name=""/>
        <p:cNvGrpSpPr/>
        <p:nvPr/>
      </p:nvGrpSpPr>
      <p:grpSpPr>
        <a:xfrm>
          <a:off x="0" y="0"/>
          <a:ext cx="0" cy="0"/>
          <a:chOff x="0" y="0"/>
          <a:chExt cx="0" cy="0"/>
        </a:xfrm>
      </p:grpSpPr>
      <p:grpSp>
        <p:nvGrpSpPr>
          <p:cNvPr id="2" name="Рисунок 27">
            <a:extLst>
              <a:ext uri="{FF2B5EF4-FFF2-40B4-BE49-F238E27FC236}">
                <a16:creationId xmlns="" xmlns:a16="http://schemas.microsoft.com/office/drawing/2014/main" id="{FB495233-615C-4837-B934-41CB7B87541B}"/>
              </a:ext>
            </a:extLst>
          </p:cNvPr>
          <p:cNvGrpSpPr/>
          <p:nvPr userDrawn="1"/>
        </p:nvGrpSpPr>
        <p:grpSpPr>
          <a:xfrm>
            <a:off x="10915667" y="-182850"/>
            <a:ext cx="15763321" cy="14118718"/>
            <a:chOff x="12889056" y="-4546713"/>
            <a:chExt cx="7105756" cy="7410737"/>
          </a:xfrm>
          <a:solidFill>
            <a:schemeClr val="tx1">
              <a:alpha val="1000"/>
            </a:schemeClr>
          </a:solidFill>
        </p:grpSpPr>
        <p:sp>
          <p:nvSpPr>
            <p:cNvPr id="3" name="Полилиния: фигура 2">
              <a:extLst>
                <a:ext uri="{FF2B5EF4-FFF2-40B4-BE49-F238E27FC236}">
                  <a16:creationId xmlns="" xmlns:a16="http://schemas.microsoft.com/office/drawing/2014/main" id="{492FACB5-BE01-47BD-9EFE-59022FA8345A}"/>
                </a:ext>
              </a:extLst>
            </p:cNvPr>
            <p:cNvSpPr/>
            <p:nvPr/>
          </p:nvSpPr>
          <p:spPr>
            <a:xfrm>
              <a:off x="18260721" y="-2606779"/>
              <a:ext cx="1666394" cy="2515312"/>
            </a:xfrm>
            <a:custGeom>
              <a:avLst/>
              <a:gdLst>
                <a:gd name="connsiteX0" fmla="*/ 77745 w 1666394"/>
                <a:gd name="connsiteY0" fmla="*/ 1294527 h 2515311"/>
                <a:gd name="connsiteX1" fmla="*/ 80890 w 1666394"/>
                <a:gd name="connsiteY1" fmla="*/ 2454715 h 2515311"/>
                <a:gd name="connsiteX2" fmla="*/ 1300816 w 1666394"/>
                <a:gd name="connsiteY2" fmla="*/ 1505185 h 2515311"/>
                <a:gd name="connsiteX3" fmla="*/ 1615230 w 1666394"/>
                <a:gd name="connsiteY3" fmla="*/ 675132 h 2515311"/>
                <a:gd name="connsiteX4" fmla="*/ 1127888 w 1666394"/>
                <a:gd name="connsiteY4" fmla="*/ 77745 h 2515311"/>
                <a:gd name="connsiteX5" fmla="*/ 77745 w 1666394"/>
                <a:gd name="connsiteY5" fmla="*/ 1294527 h 2515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6394" h="2515311">
                  <a:moveTo>
                    <a:pt x="77745" y="1294527"/>
                  </a:moveTo>
                  <a:lnTo>
                    <a:pt x="80890" y="2454715"/>
                  </a:lnTo>
                  <a:cubicBezTo>
                    <a:pt x="80890" y="2454715"/>
                    <a:pt x="609105" y="2262922"/>
                    <a:pt x="1300816" y="1505185"/>
                  </a:cubicBezTo>
                  <a:cubicBezTo>
                    <a:pt x="1530338" y="1253654"/>
                    <a:pt x="1637239" y="914087"/>
                    <a:pt x="1615230" y="675132"/>
                  </a:cubicBezTo>
                  <a:cubicBezTo>
                    <a:pt x="1583789" y="354430"/>
                    <a:pt x="1511473" y="175214"/>
                    <a:pt x="1127888" y="77745"/>
                  </a:cubicBezTo>
                  <a:cubicBezTo>
                    <a:pt x="920375" y="627970"/>
                    <a:pt x="77745" y="1294527"/>
                    <a:pt x="77745" y="1294527"/>
                  </a:cubicBezTo>
                  <a:close/>
                </a:path>
              </a:pathLst>
            </a:custGeom>
            <a:grpFill/>
            <a:ln w="31403" cap="flat">
              <a:noFill/>
              <a:prstDash val="solid"/>
              <a:miter/>
            </a:ln>
          </p:spPr>
          <p:txBody>
            <a:bodyPr rtlCol="0" anchor="ctr"/>
            <a:lstStyle/>
            <a:p>
              <a:endParaRPr lang="ru-RU" sz="3599"/>
            </a:p>
          </p:txBody>
        </p:sp>
        <p:sp>
          <p:nvSpPr>
            <p:cNvPr id="4" name="Полилиния: фигура 3">
              <a:extLst>
                <a:ext uri="{FF2B5EF4-FFF2-40B4-BE49-F238E27FC236}">
                  <a16:creationId xmlns="" xmlns:a16="http://schemas.microsoft.com/office/drawing/2014/main" id="{147C6B28-0E22-4051-9983-170AE14E1B56}"/>
                </a:ext>
              </a:extLst>
            </p:cNvPr>
            <p:cNvSpPr/>
            <p:nvPr/>
          </p:nvSpPr>
          <p:spPr>
            <a:xfrm>
              <a:off x="13574596" y="28010"/>
              <a:ext cx="1320539" cy="1257656"/>
            </a:xfrm>
            <a:custGeom>
              <a:avLst/>
              <a:gdLst>
                <a:gd name="connsiteX0" fmla="*/ 173426 w 1320538"/>
                <a:gd name="connsiteY0" fmla="*/ 77745 h 1257655"/>
                <a:gd name="connsiteX1" fmla="*/ 157705 w 1320538"/>
                <a:gd name="connsiteY1" fmla="*/ 785177 h 1257655"/>
                <a:gd name="connsiteX2" fmla="*/ 660768 w 1320538"/>
                <a:gd name="connsiteY2" fmla="*/ 1149897 h 1257655"/>
                <a:gd name="connsiteX3" fmla="*/ 1255010 w 1320538"/>
                <a:gd name="connsiteY3" fmla="*/ 1197059 h 1257655"/>
                <a:gd name="connsiteX4" fmla="*/ 1255010 w 1320538"/>
                <a:gd name="connsiteY4" fmla="*/ 181502 h 1257655"/>
                <a:gd name="connsiteX5" fmla="*/ 638759 w 1320538"/>
                <a:gd name="connsiteY5" fmla="*/ 175214 h 1257655"/>
                <a:gd name="connsiteX6" fmla="*/ 173426 w 1320538"/>
                <a:gd name="connsiteY6" fmla="*/ 77745 h 12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0538" h="1257655">
                  <a:moveTo>
                    <a:pt x="173426" y="77745"/>
                  </a:moveTo>
                  <a:cubicBezTo>
                    <a:pt x="60237" y="335565"/>
                    <a:pt x="38228" y="571375"/>
                    <a:pt x="157705" y="785177"/>
                  </a:cubicBezTo>
                  <a:cubicBezTo>
                    <a:pt x="245741" y="942384"/>
                    <a:pt x="396660" y="1096446"/>
                    <a:pt x="660768" y="1149897"/>
                  </a:cubicBezTo>
                  <a:cubicBezTo>
                    <a:pt x="978326" y="1215924"/>
                    <a:pt x="1255010" y="1197059"/>
                    <a:pt x="1255010" y="1197059"/>
                  </a:cubicBezTo>
                  <a:lnTo>
                    <a:pt x="1255010" y="181502"/>
                  </a:lnTo>
                  <a:cubicBezTo>
                    <a:pt x="1255010" y="181502"/>
                    <a:pt x="909155" y="175214"/>
                    <a:pt x="638759" y="175214"/>
                  </a:cubicBezTo>
                  <a:cubicBezTo>
                    <a:pt x="462687" y="178358"/>
                    <a:pt x="324345" y="102899"/>
                    <a:pt x="173426" y="77745"/>
                  </a:cubicBezTo>
                  <a:close/>
                </a:path>
              </a:pathLst>
            </a:custGeom>
            <a:grpFill/>
            <a:ln w="31403" cap="flat">
              <a:noFill/>
              <a:prstDash val="solid"/>
              <a:miter/>
            </a:ln>
          </p:spPr>
          <p:txBody>
            <a:bodyPr rtlCol="0" anchor="ctr"/>
            <a:lstStyle/>
            <a:p>
              <a:endParaRPr lang="ru-RU" sz="3599"/>
            </a:p>
          </p:txBody>
        </p:sp>
        <p:sp>
          <p:nvSpPr>
            <p:cNvPr id="5" name="Полилиния: фигура 4">
              <a:extLst>
                <a:ext uri="{FF2B5EF4-FFF2-40B4-BE49-F238E27FC236}">
                  <a16:creationId xmlns="" xmlns:a16="http://schemas.microsoft.com/office/drawing/2014/main" id="{0D4B2DDC-A200-46B1-8D02-7DEBA43D17B7}"/>
                </a:ext>
              </a:extLst>
            </p:cNvPr>
            <p:cNvSpPr/>
            <p:nvPr/>
          </p:nvSpPr>
          <p:spPr>
            <a:xfrm>
              <a:off x="15009680" y="-2135158"/>
              <a:ext cx="1477746" cy="4999182"/>
            </a:xfrm>
            <a:custGeom>
              <a:avLst/>
              <a:gdLst>
                <a:gd name="connsiteX0" fmla="*/ 77745 w 1477745"/>
                <a:gd name="connsiteY0" fmla="*/ 775745 h 4999181"/>
                <a:gd name="connsiteX1" fmla="*/ 77745 w 1477745"/>
                <a:gd name="connsiteY1" fmla="*/ 4922865 h 4999181"/>
                <a:gd name="connsiteX2" fmla="*/ 1401428 w 1477745"/>
                <a:gd name="connsiteY2" fmla="*/ 4929153 h 4999181"/>
                <a:gd name="connsiteX3" fmla="*/ 1404572 w 1477745"/>
                <a:gd name="connsiteY3" fmla="*/ 77745 h 4999181"/>
                <a:gd name="connsiteX4" fmla="*/ 77745 w 1477745"/>
                <a:gd name="connsiteY4" fmla="*/ 775745 h 4999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7745" h="4999181">
                  <a:moveTo>
                    <a:pt x="77745" y="775745"/>
                  </a:moveTo>
                  <a:lnTo>
                    <a:pt x="77745" y="4922865"/>
                  </a:lnTo>
                  <a:lnTo>
                    <a:pt x="1401428" y="4929153"/>
                  </a:lnTo>
                  <a:lnTo>
                    <a:pt x="1404572" y="77745"/>
                  </a:lnTo>
                  <a:cubicBezTo>
                    <a:pt x="926663" y="297835"/>
                    <a:pt x="599673" y="448754"/>
                    <a:pt x="77745" y="775745"/>
                  </a:cubicBezTo>
                  <a:close/>
                </a:path>
              </a:pathLst>
            </a:custGeom>
            <a:grpFill/>
            <a:ln w="31403" cap="flat">
              <a:noFill/>
              <a:prstDash val="solid"/>
              <a:miter/>
            </a:ln>
          </p:spPr>
          <p:txBody>
            <a:bodyPr rtlCol="0" anchor="ctr"/>
            <a:lstStyle/>
            <a:p>
              <a:endParaRPr lang="ru-RU" sz="3599"/>
            </a:p>
          </p:txBody>
        </p:sp>
        <p:sp>
          <p:nvSpPr>
            <p:cNvPr id="6" name="Полилиния: фигура 5">
              <a:extLst>
                <a:ext uri="{FF2B5EF4-FFF2-40B4-BE49-F238E27FC236}">
                  <a16:creationId xmlns="" xmlns:a16="http://schemas.microsoft.com/office/drawing/2014/main" id="{0DF5AEAF-14E2-45C5-8B01-62768EC01A4B}"/>
                </a:ext>
              </a:extLst>
            </p:cNvPr>
            <p:cNvSpPr/>
            <p:nvPr/>
          </p:nvSpPr>
          <p:spPr>
            <a:xfrm>
              <a:off x="15015969" y="-4546713"/>
              <a:ext cx="1446304" cy="1414863"/>
            </a:xfrm>
            <a:custGeom>
              <a:avLst/>
              <a:gdLst>
                <a:gd name="connsiteX0" fmla="*/ 1388852 w 1446304"/>
                <a:gd name="connsiteY0" fmla="*/ 750591 h 1414862"/>
                <a:gd name="connsiteX1" fmla="*/ 1391996 w 1446304"/>
                <a:gd name="connsiteY1" fmla="*/ 77745 h 1414862"/>
                <a:gd name="connsiteX2" fmla="*/ 77745 w 1446304"/>
                <a:gd name="connsiteY2" fmla="*/ 77745 h 1414862"/>
                <a:gd name="connsiteX3" fmla="*/ 77745 w 1446304"/>
                <a:gd name="connsiteY3" fmla="*/ 1344834 h 1414862"/>
                <a:gd name="connsiteX4" fmla="*/ 1388852 w 1446304"/>
                <a:gd name="connsiteY4" fmla="*/ 750591 h 1414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6304" h="1414862">
                  <a:moveTo>
                    <a:pt x="1388852" y="750591"/>
                  </a:moveTo>
                  <a:lnTo>
                    <a:pt x="1391996" y="77745"/>
                  </a:lnTo>
                  <a:lnTo>
                    <a:pt x="77745" y="77745"/>
                  </a:lnTo>
                  <a:lnTo>
                    <a:pt x="77745" y="1344834"/>
                  </a:lnTo>
                  <a:cubicBezTo>
                    <a:pt x="451898" y="1146753"/>
                    <a:pt x="753735" y="970681"/>
                    <a:pt x="1388852" y="750591"/>
                  </a:cubicBezTo>
                  <a:close/>
                </a:path>
              </a:pathLst>
            </a:custGeom>
            <a:grpFill/>
            <a:ln w="31403" cap="flat">
              <a:noFill/>
              <a:prstDash val="solid"/>
              <a:miter/>
            </a:ln>
          </p:spPr>
          <p:txBody>
            <a:bodyPr rtlCol="0" anchor="ctr"/>
            <a:lstStyle/>
            <a:p>
              <a:endParaRPr lang="ru-RU" sz="3599"/>
            </a:p>
          </p:txBody>
        </p:sp>
        <p:sp>
          <p:nvSpPr>
            <p:cNvPr id="7" name="Полилиния: фигура 6">
              <a:extLst>
                <a:ext uri="{FF2B5EF4-FFF2-40B4-BE49-F238E27FC236}">
                  <a16:creationId xmlns="" xmlns:a16="http://schemas.microsoft.com/office/drawing/2014/main" id="{6A679849-522A-4BD6-81F9-42A0A3A40E4F}"/>
                </a:ext>
              </a:extLst>
            </p:cNvPr>
            <p:cNvSpPr/>
            <p:nvPr/>
          </p:nvSpPr>
          <p:spPr>
            <a:xfrm>
              <a:off x="13375442" y="635543"/>
              <a:ext cx="62883" cy="62883"/>
            </a:xfrm>
            <a:custGeom>
              <a:avLst/>
              <a:gdLst>
                <a:gd name="connsiteX0" fmla="*/ 23581 w 62882"/>
                <a:gd name="connsiteY0" fmla="*/ 23581 h 62882"/>
                <a:gd name="connsiteX1" fmla="*/ 42446 w 62882"/>
                <a:gd name="connsiteY1" fmla="*/ 64454 h 62882"/>
                <a:gd name="connsiteX2" fmla="*/ 23581 w 62882"/>
                <a:gd name="connsiteY2" fmla="*/ 23581 h 62882"/>
              </a:gdLst>
              <a:ahLst/>
              <a:cxnLst>
                <a:cxn ang="0">
                  <a:pos x="connsiteX0" y="connsiteY0"/>
                </a:cxn>
                <a:cxn ang="0">
                  <a:pos x="connsiteX1" y="connsiteY1"/>
                </a:cxn>
                <a:cxn ang="0">
                  <a:pos x="connsiteX2" y="connsiteY2"/>
                </a:cxn>
              </a:cxnLst>
              <a:rect l="l" t="t" r="r" b="b"/>
              <a:pathLst>
                <a:path w="62882" h="62882">
                  <a:moveTo>
                    <a:pt x="23581" y="23581"/>
                  </a:moveTo>
                  <a:cubicBezTo>
                    <a:pt x="33013" y="51878"/>
                    <a:pt x="42446" y="64454"/>
                    <a:pt x="42446" y="64454"/>
                  </a:cubicBezTo>
                  <a:lnTo>
                    <a:pt x="23581" y="23581"/>
                  </a:lnTo>
                  <a:close/>
                </a:path>
              </a:pathLst>
            </a:custGeom>
            <a:grpFill/>
            <a:ln w="9525" cap="flat">
              <a:noFill/>
              <a:prstDash val="solid"/>
              <a:miter/>
            </a:ln>
          </p:spPr>
          <p:txBody>
            <a:bodyPr rtlCol="0" anchor="ctr"/>
            <a:lstStyle/>
            <a:p>
              <a:endParaRPr lang="ru-RU" sz="3599"/>
            </a:p>
          </p:txBody>
        </p:sp>
        <p:sp>
          <p:nvSpPr>
            <p:cNvPr id="8" name="Полилиния: фигура 7">
              <a:extLst>
                <a:ext uri="{FF2B5EF4-FFF2-40B4-BE49-F238E27FC236}">
                  <a16:creationId xmlns="" xmlns:a16="http://schemas.microsoft.com/office/drawing/2014/main" id="{1E9C6E18-0F94-489F-8229-BA598B9E4F5B}"/>
                </a:ext>
              </a:extLst>
            </p:cNvPr>
            <p:cNvSpPr/>
            <p:nvPr/>
          </p:nvSpPr>
          <p:spPr>
            <a:xfrm>
              <a:off x="12889056" y="-3866461"/>
              <a:ext cx="7105756" cy="6665576"/>
            </a:xfrm>
            <a:custGeom>
              <a:avLst/>
              <a:gdLst>
                <a:gd name="connsiteX0" fmla="*/ 6590734 w 7105755"/>
                <a:gd name="connsiteY0" fmla="*/ 340735 h 6665575"/>
                <a:gd name="connsiteX1" fmla="*/ 5084691 w 7105755"/>
                <a:gd name="connsiteY1" fmla="*/ 45186 h 6665575"/>
                <a:gd name="connsiteX2" fmla="*/ 1846226 w 7105755"/>
                <a:gd name="connsiteY2" fmla="*/ 1170788 h 6665575"/>
                <a:gd name="connsiteX3" fmla="*/ 57211 w 7105755"/>
                <a:gd name="connsiteY3" fmla="*/ 3054127 h 6665575"/>
                <a:gd name="connsiteX4" fmla="*/ 113805 w 7105755"/>
                <a:gd name="connsiteY4" fmla="*/ 3635793 h 6665575"/>
                <a:gd name="connsiteX5" fmla="*/ 509967 w 7105755"/>
                <a:gd name="connsiteY5" fmla="*/ 4525585 h 6665575"/>
                <a:gd name="connsiteX6" fmla="*/ 1959416 w 7105755"/>
                <a:gd name="connsiteY6" fmla="*/ 2346696 h 6665575"/>
                <a:gd name="connsiteX7" fmla="*/ 3562927 w 7105755"/>
                <a:gd name="connsiteY7" fmla="*/ 1482058 h 6665575"/>
                <a:gd name="connsiteX8" fmla="*/ 3845899 w 7105755"/>
                <a:gd name="connsiteY8" fmla="*/ 1365724 h 6665575"/>
                <a:gd name="connsiteX9" fmla="*/ 3842755 w 7105755"/>
                <a:gd name="connsiteY9" fmla="*/ 6657311 h 6665575"/>
                <a:gd name="connsiteX10" fmla="*/ 5160150 w 7105755"/>
                <a:gd name="connsiteY10" fmla="*/ 6657311 h 6665575"/>
                <a:gd name="connsiteX11" fmla="*/ 5157006 w 7105755"/>
                <a:gd name="connsiteY11" fmla="*/ 1023013 h 6665575"/>
                <a:gd name="connsiteX12" fmla="*/ 5895878 w 7105755"/>
                <a:gd name="connsiteY12" fmla="*/ 966419 h 6665575"/>
                <a:gd name="connsiteX13" fmla="*/ 7090652 w 7105755"/>
                <a:gd name="connsiteY13" fmla="*/ 1460048 h 6665575"/>
                <a:gd name="connsiteX14" fmla="*/ 6590734 w 7105755"/>
                <a:gd name="connsiteY14" fmla="*/ 340735 h 66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105755" h="6665575">
                  <a:moveTo>
                    <a:pt x="6590734" y="340735"/>
                  </a:moveTo>
                  <a:cubicBezTo>
                    <a:pt x="6590734" y="340735"/>
                    <a:pt x="6433527" y="-74292"/>
                    <a:pt x="5084691" y="45186"/>
                  </a:cubicBezTo>
                  <a:cubicBezTo>
                    <a:pt x="3704413" y="167807"/>
                    <a:pt x="2534793" y="755761"/>
                    <a:pt x="1846226" y="1170788"/>
                  </a:cubicBezTo>
                  <a:cubicBezTo>
                    <a:pt x="1160804" y="1585814"/>
                    <a:pt x="462805" y="2154903"/>
                    <a:pt x="57211" y="3054127"/>
                  </a:cubicBezTo>
                  <a:cubicBezTo>
                    <a:pt x="-43402" y="3280505"/>
                    <a:pt x="113805" y="3635793"/>
                    <a:pt x="113805" y="3635793"/>
                  </a:cubicBezTo>
                  <a:lnTo>
                    <a:pt x="509967" y="4525585"/>
                  </a:lnTo>
                  <a:cubicBezTo>
                    <a:pt x="437652" y="4346369"/>
                    <a:pt x="264724" y="3579199"/>
                    <a:pt x="1959416" y="2346696"/>
                  </a:cubicBezTo>
                  <a:cubicBezTo>
                    <a:pt x="2210947" y="2164336"/>
                    <a:pt x="2547370" y="1931669"/>
                    <a:pt x="3562927" y="1482058"/>
                  </a:cubicBezTo>
                  <a:cubicBezTo>
                    <a:pt x="3657251" y="1441184"/>
                    <a:pt x="3751575" y="1400310"/>
                    <a:pt x="3845899" y="1365724"/>
                  </a:cubicBezTo>
                  <a:lnTo>
                    <a:pt x="3842755" y="6657311"/>
                  </a:lnTo>
                  <a:lnTo>
                    <a:pt x="5160150" y="6657311"/>
                  </a:lnTo>
                  <a:lnTo>
                    <a:pt x="5157006" y="1023013"/>
                  </a:lnTo>
                  <a:cubicBezTo>
                    <a:pt x="5515438" y="969563"/>
                    <a:pt x="5782690" y="966419"/>
                    <a:pt x="5895878" y="966419"/>
                  </a:cubicBezTo>
                  <a:cubicBezTo>
                    <a:pt x="6710211" y="966419"/>
                    <a:pt x="6999472" y="1296553"/>
                    <a:pt x="7090652" y="1460048"/>
                  </a:cubicBezTo>
                  <a:lnTo>
                    <a:pt x="6590734" y="340735"/>
                  </a:lnTo>
                  <a:close/>
                </a:path>
              </a:pathLst>
            </a:custGeom>
            <a:grpFill/>
            <a:ln w="9525" cap="flat">
              <a:noFill/>
              <a:prstDash val="solid"/>
              <a:miter/>
            </a:ln>
          </p:spPr>
          <p:txBody>
            <a:bodyPr rtlCol="0" anchor="ctr"/>
            <a:lstStyle/>
            <a:p>
              <a:endParaRPr lang="ru-RU" sz="3599" dirty="0"/>
            </a:p>
          </p:txBody>
        </p:sp>
      </p:grpSp>
    </p:spTree>
    <p:extLst>
      <p:ext uri="{BB962C8B-B14F-4D97-AF65-F5344CB8AC3E}">
        <p14:creationId xmlns:p14="http://schemas.microsoft.com/office/powerpoint/2010/main" val="294581545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1132897" y="817418"/>
            <a:ext cx="9569739" cy="12081164"/>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6" y="0"/>
            <a:ext cx="8366759" cy="13716000"/>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16005507" y="0"/>
            <a:ext cx="8366759" cy="13716000"/>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5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5" y="0"/>
            <a:ext cx="12188825" cy="13716000"/>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6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7958031" y="0"/>
            <a:ext cx="8553916" cy="13716000"/>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laceholder_Image">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886694" y="869670"/>
            <a:ext cx="8700656" cy="12081164"/>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Placeholder_Image">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14422858" y="869670"/>
            <a:ext cx="8700656" cy="12081164"/>
          </a:xfr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7_Macbook Mockup">
    <p:spTree>
      <p:nvGrpSpPr>
        <p:cNvPr id="1" name=""/>
        <p:cNvGrpSpPr/>
        <p:nvPr/>
      </p:nvGrpSpPr>
      <p:grpSpPr>
        <a:xfrm>
          <a:off x="0" y="0"/>
          <a:ext cx="0" cy="0"/>
          <a:chOff x="0" y="0"/>
          <a:chExt cx="0" cy="0"/>
        </a:xfrm>
      </p:grpSpPr>
      <p:sp>
        <p:nvSpPr>
          <p:cNvPr id="4" name="Picture Placeholder 4"/>
          <p:cNvSpPr>
            <a:spLocks noGrp="1"/>
          </p:cNvSpPr>
          <p:nvPr>
            <p:ph type="pic" sz="quarter" idx="10"/>
          </p:nvPr>
        </p:nvSpPr>
        <p:spPr>
          <a:xfrm>
            <a:off x="8371207" y="3040380"/>
            <a:ext cx="7635239" cy="7635240"/>
          </a:xfrm>
          <a:prstGeom prst="ellipse">
            <a:avLst/>
          </a:prstGeom>
          <a:solidFill>
            <a:schemeClr val="bg1">
              <a:lumMod val="95000"/>
            </a:schemeClr>
          </a:solidFill>
        </p:spPr>
        <p:txBody>
          <a:bodyPr>
            <a:normAutofit/>
          </a:bodyPr>
          <a:lstStyle>
            <a:lvl1pPr>
              <a:defRPr sz="2000"/>
            </a:lvl1pPr>
          </a:lstStyle>
          <a:p>
            <a:endParaRPr lang="en-US"/>
          </a:p>
        </p:txBody>
      </p:sp>
      <p:sp>
        <p:nvSpPr>
          <p:cNvPr id="9" name="Picture Placeholder 4"/>
          <p:cNvSpPr>
            <a:spLocks noGrp="1"/>
          </p:cNvSpPr>
          <p:nvPr>
            <p:ph type="pic" sz="quarter" idx="11"/>
          </p:nvPr>
        </p:nvSpPr>
        <p:spPr>
          <a:xfrm>
            <a:off x="3616326" y="4023360"/>
            <a:ext cx="5669279" cy="5669280"/>
          </a:xfrm>
          <a:prstGeom prst="ellipse">
            <a:avLst/>
          </a:prstGeom>
          <a:solidFill>
            <a:schemeClr val="bg1">
              <a:lumMod val="95000"/>
            </a:schemeClr>
          </a:solidFill>
        </p:spPr>
        <p:txBody>
          <a:bodyPr>
            <a:normAutofit/>
          </a:bodyPr>
          <a:lstStyle>
            <a:lvl1pPr>
              <a:defRPr sz="2000"/>
            </a:lvl1pPr>
          </a:lstStyle>
          <a:p>
            <a:endParaRPr lang="en-US"/>
          </a:p>
        </p:txBody>
      </p:sp>
      <p:sp>
        <p:nvSpPr>
          <p:cNvPr id="10" name="Picture Placeholder 4"/>
          <p:cNvSpPr>
            <a:spLocks noGrp="1"/>
          </p:cNvSpPr>
          <p:nvPr>
            <p:ph type="pic" sz="quarter" idx="12"/>
          </p:nvPr>
        </p:nvSpPr>
        <p:spPr>
          <a:xfrm>
            <a:off x="15092048" y="4023360"/>
            <a:ext cx="5669279" cy="5669280"/>
          </a:xfrm>
          <a:prstGeom prst="ellipse">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8_Macbook Mockup">
    <p:spTree>
      <p:nvGrpSpPr>
        <p:cNvPr id="1" name=""/>
        <p:cNvGrpSpPr/>
        <p:nvPr/>
      </p:nvGrpSpPr>
      <p:grpSpPr>
        <a:xfrm>
          <a:off x="0" y="0"/>
          <a:ext cx="0" cy="0"/>
          <a:chOff x="0" y="0"/>
          <a:chExt cx="0" cy="0"/>
        </a:xfrm>
      </p:grpSpPr>
      <p:sp>
        <p:nvSpPr>
          <p:cNvPr id="14" name="Picture Placeholder 4"/>
          <p:cNvSpPr>
            <a:spLocks noGrp="1"/>
          </p:cNvSpPr>
          <p:nvPr>
            <p:ph type="pic" sz="quarter" idx="11"/>
          </p:nvPr>
        </p:nvSpPr>
        <p:spPr>
          <a:xfrm>
            <a:off x="2038985" y="2430780"/>
            <a:ext cx="4206240" cy="4206240"/>
          </a:xfrm>
          <a:prstGeom prst="ellipse">
            <a:avLst/>
          </a:prstGeom>
          <a:solidFill>
            <a:schemeClr val="bg1">
              <a:lumMod val="95000"/>
            </a:schemeClr>
          </a:solidFill>
        </p:spPr>
        <p:txBody>
          <a:bodyPr>
            <a:normAutofit/>
          </a:bodyPr>
          <a:lstStyle>
            <a:lvl1pPr>
              <a:defRPr sz="2000"/>
            </a:lvl1pPr>
          </a:lstStyle>
          <a:p>
            <a:endParaRPr lang="en-US"/>
          </a:p>
        </p:txBody>
      </p:sp>
      <p:sp>
        <p:nvSpPr>
          <p:cNvPr id="15" name="Picture Placeholder 4"/>
          <p:cNvSpPr>
            <a:spLocks noGrp="1"/>
          </p:cNvSpPr>
          <p:nvPr>
            <p:ph type="pic" sz="quarter" idx="12"/>
          </p:nvPr>
        </p:nvSpPr>
        <p:spPr>
          <a:xfrm>
            <a:off x="7411086" y="2430780"/>
            <a:ext cx="4206240" cy="4206240"/>
          </a:xfrm>
          <a:prstGeom prst="ellipse">
            <a:avLst/>
          </a:prstGeom>
          <a:solidFill>
            <a:schemeClr val="bg1">
              <a:lumMod val="95000"/>
            </a:schemeClr>
          </a:solidFill>
        </p:spPr>
        <p:txBody>
          <a:bodyPr>
            <a:normAutofit/>
          </a:bodyPr>
          <a:lstStyle>
            <a:lvl1pPr>
              <a:defRPr sz="2000"/>
            </a:lvl1pPr>
          </a:lstStyle>
          <a:p>
            <a:endParaRPr lang="en-US"/>
          </a:p>
        </p:txBody>
      </p:sp>
      <p:sp>
        <p:nvSpPr>
          <p:cNvPr id="16" name="Picture Placeholder 4"/>
          <p:cNvSpPr>
            <a:spLocks noGrp="1"/>
          </p:cNvSpPr>
          <p:nvPr>
            <p:ph type="pic" sz="quarter" idx="13"/>
          </p:nvPr>
        </p:nvSpPr>
        <p:spPr>
          <a:xfrm>
            <a:off x="12783184" y="2430780"/>
            <a:ext cx="4206240" cy="4206240"/>
          </a:xfrm>
          <a:prstGeom prst="ellipse">
            <a:avLst/>
          </a:prstGeom>
          <a:solidFill>
            <a:schemeClr val="bg1">
              <a:lumMod val="95000"/>
            </a:schemeClr>
          </a:solidFill>
        </p:spPr>
        <p:txBody>
          <a:bodyPr>
            <a:normAutofit/>
          </a:bodyPr>
          <a:lstStyle>
            <a:lvl1pPr>
              <a:defRPr sz="2000"/>
            </a:lvl1pPr>
          </a:lstStyle>
          <a:p>
            <a:endParaRPr lang="en-US"/>
          </a:p>
        </p:txBody>
      </p:sp>
      <p:sp>
        <p:nvSpPr>
          <p:cNvPr id="17" name="Picture Placeholder 4"/>
          <p:cNvSpPr>
            <a:spLocks noGrp="1"/>
          </p:cNvSpPr>
          <p:nvPr>
            <p:ph type="pic" sz="quarter" idx="14"/>
          </p:nvPr>
        </p:nvSpPr>
        <p:spPr>
          <a:xfrm>
            <a:off x="18155285" y="2430780"/>
            <a:ext cx="4206240" cy="4206240"/>
          </a:xfrm>
          <a:prstGeom prst="ellipse">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9_Macbook Mockup">
    <p:spTree>
      <p:nvGrpSpPr>
        <p:cNvPr id="1" name=""/>
        <p:cNvGrpSpPr/>
        <p:nvPr/>
      </p:nvGrpSpPr>
      <p:grpSpPr>
        <a:xfrm>
          <a:off x="0" y="0"/>
          <a:ext cx="0" cy="0"/>
          <a:chOff x="0" y="0"/>
          <a:chExt cx="0" cy="0"/>
        </a:xfrm>
      </p:grpSpPr>
      <p:sp>
        <p:nvSpPr>
          <p:cNvPr id="17" name="Picture Placeholder 4"/>
          <p:cNvSpPr>
            <a:spLocks noGrp="1"/>
          </p:cNvSpPr>
          <p:nvPr>
            <p:ph type="pic" sz="quarter" idx="14"/>
          </p:nvPr>
        </p:nvSpPr>
        <p:spPr>
          <a:xfrm>
            <a:off x="12188829" y="1"/>
            <a:ext cx="12188823" cy="9013750"/>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laceholder-Image">
    <p:spTree>
      <p:nvGrpSpPr>
        <p:cNvPr id="1" name=""/>
        <p:cNvGrpSpPr/>
        <p:nvPr/>
      </p:nvGrpSpPr>
      <p:grpSpPr>
        <a:xfrm>
          <a:off x="0" y="0"/>
          <a:ext cx="0" cy="0"/>
          <a:chOff x="0" y="0"/>
          <a:chExt cx="0" cy="0"/>
        </a:xfrm>
      </p:grpSpPr>
      <p:sp>
        <p:nvSpPr>
          <p:cNvPr id="3" name="Picture Placeholder 2"/>
          <p:cNvSpPr>
            <a:spLocks noGrp="1"/>
          </p:cNvSpPr>
          <p:nvPr>
            <p:ph type="pic" sz="quarter" idx="10"/>
          </p:nvPr>
        </p:nvSpPr>
        <p:spPr>
          <a:xfrm>
            <a:off x="0" y="2"/>
            <a:ext cx="24377650" cy="13716000"/>
          </a:xfrm>
          <a:solidFill>
            <a:schemeClr val="bg1">
              <a:lumMod val="95000"/>
            </a:schemeClr>
          </a:solidFill>
        </p:spPr>
        <p:txBody>
          <a:bodyPr>
            <a:normAutofit/>
          </a:bodyPr>
          <a:lstStyle>
            <a:lvl1pPr>
              <a:defRPr sz="2800"/>
            </a:lvl1pPr>
          </a:lstStyle>
          <a:p>
            <a:endParaRPr lang="en-US"/>
          </a:p>
        </p:txBody>
      </p:sp>
    </p:spTree>
    <p:extLst>
      <p:ext uri="{BB962C8B-B14F-4D97-AF65-F5344CB8AC3E}">
        <p14:creationId xmlns:p14="http://schemas.microsoft.com/office/powerpoint/2010/main" val="19111651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0_Macbook Mockup">
    <p:spTree>
      <p:nvGrpSpPr>
        <p:cNvPr id="1" name=""/>
        <p:cNvGrpSpPr/>
        <p:nvPr/>
      </p:nvGrpSpPr>
      <p:grpSpPr>
        <a:xfrm>
          <a:off x="0" y="0"/>
          <a:ext cx="0" cy="0"/>
          <a:chOff x="0" y="0"/>
          <a:chExt cx="0" cy="0"/>
        </a:xfrm>
      </p:grpSpPr>
      <p:sp>
        <p:nvSpPr>
          <p:cNvPr id="17" name="Picture Placeholder 4"/>
          <p:cNvSpPr>
            <a:spLocks noGrp="1"/>
          </p:cNvSpPr>
          <p:nvPr>
            <p:ph type="pic" sz="quarter" idx="14"/>
          </p:nvPr>
        </p:nvSpPr>
        <p:spPr>
          <a:xfrm>
            <a:off x="4" y="1"/>
            <a:ext cx="12188823" cy="9013750"/>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1_Macbook Mockup">
    <p:spTree>
      <p:nvGrpSpPr>
        <p:cNvPr id="1" name=""/>
        <p:cNvGrpSpPr/>
        <p:nvPr/>
      </p:nvGrpSpPr>
      <p:grpSpPr>
        <a:xfrm>
          <a:off x="0" y="0"/>
          <a:ext cx="0" cy="0"/>
          <a:chOff x="0" y="0"/>
          <a:chExt cx="0" cy="0"/>
        </a:xfrm>
      </p:grpSpPr>
      <p:sp>
        <p:nvSpPr>
          <p:cNvPr id="6" name="Picture Placeholder 4"/>
          <p:cNvSpPr>
            <a:spLocks noGrp="1"/>
          </p:cNvSpPr>
          <p:nvPr>
            <p:ph type="pic" sz="quarter" idx="14"/>
          </p:nvPr>
        </p:nvSpPr>
        <p:spPr>
          <a:xfrm>
            <a:off x="1506071" y="4625788"/>
            <a:ext cx="10031507" cy="5809132"/>
          </a:xfrm>
          <a:prstGeom prst="rect">
            <a:avLst/>
          </a:prstGeom>
          <a:solidFill>
            <a:schemeClr val="bg1">
              <a:lumMod val="95000"/>
            </a:schemeClr>
          </a:solidFill>
        </p:spPr>
        <p:txBody>
          <a:bodyPr>
            <a:normAutofit/>
          </a:bodyPr>
          <a:lstStyle>
            <a:lvl1pPr>
              <a:defRPr sz="2000"/>
            </a:lvl1pPr>
          </a:lstStyle>
          <a:p>
            <a:endParaRPr lang="en-US"/>
          </a:p>
        </p:txBody>
      </p:sp>
      <p:sp>
        <p:nvSpPr>
          <p:cNvPr id="7" name="Picture Placeholder 4"/>
          <p:cNvSpPr>
            <a:spLocks noGrp="1"/>
          </p:cNvSpPr>
          <p:nvPr>
            <p:ph type="pic" sz="quarter" idx="15"/>
          </p:nvPr>
        </p:nvSpPr>
        <p:spPr>
          <a:xfrm>
            <a:off x="12878587" y="4625788"/>
            <a:ext cx="10031507" cy="5809132"/>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3_Macbook Mockup">
    <p:spTree>
      <p:nvGrpSpPr>
        <p:cNvPr id="1" name=""/>
        <p:cNvGrpSpPr/>
        <p:nvPr/>
      </p:nvGrpSpPr>
      <p:grpSpPr>
        <a:xfrm>
          <a:off x="0" y="0"/>
          <a:ext cx="0" cy="0"/>
          <a:chOff x="0" y="0"/>
          <a:chExt cx="0" cy="0"/>
        </a:xfrm>
      </p:grpSpPr>
      <p:sp>
        <p:nvSpPr>
          <p:cNvPr id="7" name="Picture Placeholder 4"/>
          <p:cNvSpPr>
            <a:spLocks noGrp="1"/>
          </p:cNvSpPr>
          <p:nvPr>
            <p:ph type="pic" sz="quarter" idx="15"/>
          </p:nvPr>
        </p:nvSpPr>
        <p:spPr>
          <a:xfrm>
            <a:off x="0" y="4331370"/>
            <a:ext cx="24377650" cy="6039852"/>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4_Macbook Mockup">
    <p:spTree>
      <p:nvGrpSpPr>
        <p:cNvPr id="1" name=""/>
        <p:cNvGrpSpPr/>
        <p:nvPr/>
      </p:nvGrpSpPr>
      <p:grpSpPr>
        <a:xfrm>
          <a:off x="0" y="0"/>
          <a:ext cx="0" cy="0"/>
          <a:chOff x="0" y="0"/>
          <a:chExt cx="0" cy="0"/>
        </a:xfrm>
      </p:grpSpPr>
      <p:sp>
        <p:nvSpPr>
          <p:cNvPr id="7" name="Picture Placeholder 4"/>
          <p:cNvSpPr>
            <a:spLocks noGrp="1"/>
          </p:cNvSpPr>
          <p:nvPr>
            <p:ph type="pic" sz="quarter" idx="15"/>
          </p:nvPr>
        </p:nvSpPr>
        <p:spPr>
          <a:xfrm>
            <a:off x="12973198" y="0"/>
            <a:ext cx="11385260" cy="13716000"/>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5_Macbook Mockup">
    <p:spTree>
      <p:nvGrpSpPr>
        <p:cNvPr id="1" name=""/>
        <p:cNvGrpSpPr/>
        <p:nvPr/>
      </p:nvGrpSpPr>
      <p:grpSpPr>
        <a:xfrm>
          <a:off x="0" y="0"/>
          <a:ext cx="0" cy="0"/>
          <a:chOff x="0" y="0"/>
          <a:chExt cx="0" cy="0"/>
        </a:xfrm>
      </p:grpSpPr>
      <p:sp>
        <p:nvSpPr>
          <p:cNvPr id="7" name="Picture Placeholder 4"/>
          <p:cNvSpPr>
            <a:spLocks noGrp="1"/>
          </p:cNvSpPr>
          <p:nvPr>
            <p:ph type="pic" sz="quarter" idx="15"/>
          </p:nvPr>
        </p:nvSpPr>
        <p:spPr>
          <a:xfrm>
            <a:off x="5" y="8423564"/>
            <a:ext cx="24358455" cy="5292436"/>
          </a:xfrm>
          <a:prstGeom prst="rect">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6_Macbook Mockup">
    <p:spTree>
      <p:nvGrpSpPr>
        <p:cNvPr id="1" name=""/>
        <p:cNvGrpSpPr/>
        <p:nvPr/>
      </p:nvGrpSpPr>
      <p:grpSpPr>
        <a:xfrm>
          <a:off x="0" y="0"/>
          <a:ext cx="0" cy="0"/>
          <a:chOff x="0" y="0"/>
          <a:chExt cx="0" cy="0"/>
        </a:xfrm>
      </p:grpSpPr>
      <p:sp>
        <p:nvSpPr>
          <p:cNvPr id="7" name="Picture Placeholder 4"/>
          <p:cNvSpPr>
            <a:spLocks noGrp="1"/>
          </p:cNvSpPr>
          <p:nvPr>
            <p:ph type="pic" sz="quarter" idx="15"/>
          </p:nvPr>
        </p:nvSpPr>
        <p:spPr>
          <a:xfrm>
            <a:off x="0" y="0"/>
            <a:ext cx="24377650" cy="5664200"/>
          </a:xfrm>
          <a:prstGeom prst="rect">
            <a:avLst/>
          </a:prstGeom>
          <a:solidFill>
            <a:schemeClr val="bg1">
              <a:lumMod val="95000"/>
            </a:schemeClr>
          </a:solidFill>
        </p:spPr>
        <p:txBody>
          <a:bodyPr>
            <a:normAutofit/>
          </a:bodyPr>
          <a:lstStyle>
            <a:lvl1pPr>
              <a:defRPr sz="2000"/>
            </a:lvl1pPr>
          </a:lstStyle>
          <a:p>
            <a:endParaRPr lang="en-US"/>
          </a:p>
        </p:txBody>
      </p:sp>
      <p:sp>
        <p:nvSpPr>
          <p:cNvPr id="6" name="Picture Placeholder 4"/>
          <p:cNvSpPr>
            <a:spLocks noGrp="1"/>
          </p:cNvSpPr>
          <p:nvPr>
            <p:ph type="pic" sz="quarter" idx="11"/>
          </p:nvPr>
        </p:nvSpPr>
        <p:spPr>
          <a:xfrm>
            <a:off x="9598155" y="3070226"/>
            <a:ext cx="5184647" cy="5184648"/>
          </a:xfrm>
          <a:prstGeom prst="ellipse">
            <a:avLst/>
          </a:prstGeom>
          <a:solidFill>
            <a:schemeClr val="bg1">
              <a:lumMod val="95000"/>
            </a:schemeClr>
          </a:solidFill>
        </p:spPr>
        <p:txBody>
          <a:bodyPr>
            <a:normAutofit/>
          </a:bodyPr>
          <a:lstStyle>
            <a:lvl1pPr>
              <a:defRPr sz="2000"/>
            </a:lvl1pPr>
          </a:lstStyle>
          <a:p>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9_Macbook Mockup">
    <p:spTree>
      <p:nvGrpSpPr>
        <p:cNvPr id="1" name=""/>
        <p:cNvGrpSpPr/>
        <p:nvPr/>
      </p:nvGrpSpPr>
      <p:grpSpPr>
        <a:xfrm>
          <a:off x="0" y="0"/>
          <a:ext cx="0" cy="0"/>
          <a:chOff x="0" y="0"/>
          <a:chExt cx="0" cy="0"/>
        </a:xfrm>
      </p:grpSpPr>
      <p:sp>
        <p:nvSpPr>
          <p:cNvPr id="10" name="Picture Placeholder 4"/>
          <p:cNvSpPr>
            <a:spLocks noGrp="1"/>
          </p:cNvSpPr>
          <p:nvPr>
            <p:ph type="pic" sz="quarter" idx="16"/>
          </p:nvPr>
        </p:nvSpPr>
        <p:spPr>
          <a:xfrm>
            <a:off x="13184686" y="4120573"/>
            <a:ext cx="10150980" cy="5696018"/>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0_Macbook Mockup">
    <p:spTree>
      <p:nvGrpSpPr>
        <p:cNvPr id="1" name=""/>
        <p:cNvGrpSpPr/>
        <p:nvPr/>
      </p:nvGrpSpPr>
      <p:grpSpPr>
        <a:xfrm>
          <a:off x="0" y="0"/>
          <a:ext cx="0" cy="0"/>
          <a:chOff x="0" y="0"/>
          <a:chExt cx="0" cy="0"/>
        </a:xfrm>
      </p:grpSpPr>
      <p:sp>
        <p:nvSpPr>
          <p:cNvPr id="13" name="Picture Placeholder 4"/>
          <p:cNvSpPr>
            <a:spLocks noGrp="1"/>
          </p:cNvSpPr>
          <p:nvPr>
            <p:ph type="pic" sz="quarter" idx="16"/>
          </p:nvPr>
        </p:nvSpPr>
        <p:spPr>
          <a:xfrm>
            <a:off x="15741969" y="2028912"/>
            <a:ext cx="7132320" cy="9537192"/>
          </a:xfrm>
          <a:prstGeom prst="rect">
            <a:avLst/>
          </a:prstGeom>
          <a:solidFill>
            <a:schemeClr val="bg1">
              <a:lumMod val="95000"/>
            </a:schemeClr>
          </a:solidFill>
        </p:spPr>
        <p:txBody>
          <a:bodyPr>
            <a:normAutofit/>
          </a:bodyPr>
          <a:lstStyle>
            <a:lvl1pPr>
              <a:defRPr sz="2000"/>
            </a:lvl1pPr>
          </a:lstStyle>
          <a:p>
            <a:endParaRPr lang="en-US" dirty="0"/>
          </a:p>
        </p:txBody>
      </p:sp>
      <p:sp>
        <p:nvSpPr>
          <p:cNvPr id="14" name="Picture Placeholder 4"/>
          <p:cNvSpPr>
            <a:spLocks noGrp="1"/>
          </p:cNvSpPr>
          <p:nvPr>
            <p:ph type="pic" sz="quarter" idx="17"/>
          </p:nvPr>
        </p:nvSpPr>
        <p:spPr>
          <a:xfrm>
            <a:off x="8609648" y="2028912"/>
            <a:ext cx="7132320" cy="9537192"/>
          </a:xfrm>
          <a:prstGeom prst="rect">
            <a:avLst/>
          </a:prstGeom>
          <a:solidFill>
            <a:schemeClr val="bg1">
              <a:lumMod val="95000"/>
            </a:schemeClr>
          </a:solidFill>
        </p:spPr>
        <p:txBody>
          <a:bodyPr>
            <a:normAutofit/>
          </a:bodyPr>
          <a:lstStyle>
            <a:lvl1pPr>
              <a:defRPr sz="2000"/>
            </a:lvl1pPr>
          </a:lstStyle>
          <a:p>
            <a:endParaRPr lang="en-US" dirty="0"/>
          </a:p>
        </p:txBody>
      </p:sp>
      <p:sp>
        <p:nvSpPr>
          <p:cNvPr id="15" name="Picture Placeholder 4"/>
          <p:cNvSpPr>
            <a:spLocks noGrp="1"/>
          </p:cNvSpPr>
          <p:nvPr>
            <p:ph type="pic" sz="quarter" idx="18"/>
          </p:nvPr>
        </p:nvSpPr>
        <p:spPr>
          <a:xfrm>
            <a:off x="1477328" y="2028912"/>
            <a:ext cx="7132320" cy="9537192"/>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22_Macbook Mockup">
    <p:spTree>
      <p:nvGrpSpPr>
        <p:cNvPr id="1" name=""/>
        <p:cNvGrpSpPr/>
        <p:nvPr/>
      </p:nvGrpSpPr>
      <p:grpSpPr>
        <a:xfrm>
          <a:off x="0" y="0"/>
          <a:ext cx="0" cy="0"/>
          <a:chOff x="0" y="0"/>
          <a:chExt cx="0" cy="0"/>
        </a:xfrm>
      </p:grpSpPr>
      <p:sp>
        <p:nvSpPr>
          <p:cNvPr id="14" name="Picture Placeholder 4"/>
          <p:cNvSpPr>
            <a:spLocks noGrp="1"/>
          </p:cNvSpPr>
          <p:nvPr>
            <p:ph type="pic" sz="quarter" idx="17"/>
          </p:nvPr>
        </p:nvSpPr>
        <p:spPr>
          <a:xfrm>
            <a:off x="8201603" y="3794760"/>
            <a:ext cx="7974445" cy="4526280"/>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3_Macbook Mockup">
    <p:spTree>
      <p:nvGrpSpPr>
        <p:cNvPr id="1" name=""/>
        <p:cNvGrpSpPr/>
        <p:nvPr/>
      </p:nvGrpSpPr>
      <p:grpSpPr>
        <a:xfrm>
          <a:off x="0" y="0"/>
          <a:ext cx="0" cy="0"/>
          <a:chOff x="0" y="0"/>
          <a:chExt cx="0" cy="0"/>
        </a:xfrm>
      </p:grpSpPr>
      <p:sp>
        <p:nvSpPr>
          <p:cNvPr id="14" name="Picture Placeholder 4"/>
          <p:cNvSpPr>
            <a:spLocks noGrp="1"/>
          </p:cNvSpPr>
          <p:nvPr>
            <p:ph type="pic" sz="quarter" idx="17"/>
          </p:nvPr>
        </p:nvSpPr>
        <p:spPr>
          <a:xfrm>
            <a:off x="2143704" y="3794760"/>
            <a:ext cx="7974445" cy="4526280"/>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6" name="Picture Placeholder 2"/>
          <p:cNvSpPr>
            <a:spLocks noGrp="1"/>
          </p:cNvSpPr>
          <p:nvPr>
            <p:ph type="pic" sz="quarter" idx="10"/>
          </p:nvPr>
        </p:nvSpPr>
        <p:spPr>
          <a:xfrm>
            <a:off x="0" y="3332612"/>
            <a:ext cx="24377650" cy="7106196"/>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4_Macbook Mockup">
    <p:spTree>
      <p:nvGrpSpPr>
        <p:cNvPr id="1" name=""/>
        <p:cNvGrpSpPr/>
        <p:nvPr/>
      </p:nvGrpSpPr>
      <p:grpSpPr>
        <a:xfrm>
          <a:off x="0" y="0"/>
          <a:ext cx="0" cy="0"/>
          <a:chOff x="0" y="0"/>
          <a:chExt cx="0" cy="0"/>
        </a:xfrm>
      </p:grpSpPr>
      <p:sp>
        <p:nvSpPr>
          <p:cNvPr id="14" name="Picture Placeholder 4"/>
          <p:cNvSpPr>
            <a:spLocks noGrp="1"/>
          </p:cNvSpPr>
          <p:nvPr>
            <p:ph type="pic" sz="quarter" idx="17"/>
          </p:nvPr>
        </p:nvSpPr>
        <p:spPr>
          <a:xfrm>
            <a:off x="14473650" y="4415247"/>
            <a:ext cx="7498081" cy="4728754"/>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5_Macbook Mockup">
    <p:spTree>
      <p:nvGrpSpPr>
        <p:cNvPr id="1" name=""/>
        <p:cNvGrpSpPr/>
        <p:nvPr/>
      </p:nvGrpSpPr>
      <p:grpSpPr>
        <a:xfrm>
          <a:off x="0" y="0"/>
          <a:ext cx="0" cy="0"/>
          <a:chOff x="0" y="0"/>
          <a:chExt cx="0" cy="0"/>
        </a:xfrm>
      </p:grpSpPr>
      <p:sp>
        <p:nvSpPr>
          <p:cNvPr id="8" name="Picture Placeholder 4"/>
          <p:cNvSpPr>
            <a:spLocks noGrp="1"/>
          </p:cNvSpPr>
          <p:nvPr>
            <p:ph type="pic" sz="quarter" idx="17"/>
          </p:nvPr>
        </p:nvSpPr>
        <p:spPr>
          <a:xfrm>
            <a:off x="6043931" y="4533900"/>
            <a:ext cx="12289791" cy="7566660"/>
          </a:xfrm>
          <a:prstGeom prst="rect">
            <a:avLst/>
          </a:prstGeom>
          <a:solidFill>
            <a:schemeClr val="bg1">
              <a:lumMod val="95000"/>
            </a:schemeClr>
          </a:solidFill>
        </p:spPr>
        <p:txBody>
          <a:bodyPr>
            <a:normAutofit/>
          </a:bodyPr>
          <a:lstStyle>
            <a:lvl1pPr>
              <a:defRPr sz="2000"/>
            </a:lvl1pPr>
          </a:lstStyle>
          <a:p>
            <a:endParaRPr lang="en-US" dirty="0"/>
          </a:p>
        </p:txBody>
      </p:sp>
      <p:sp>
        <p:nvSpPr>
          <p:cNvPr id="9" name="Picture Placeholder 4"/>
          <p:cNvSpPr>
            <a:spLocks noGrp="1"/>
          </p:cNvSpPr>
          <p:nvPr>
            <p:ph type="pic" sz="quarter" idx="18"/>
          </p:nvPr>
        </p:nvSpPr>
        <p:spPr>
          <a:xfrm>
            <a:off x="-6245858" y="4533900"/>
            <a:ext cx="12289791" cy="7566660"/>
          </a:xfrm>
          <a:prstGeom prst="rect">
            <a:avLst/>
          </a:prstGeom>
          <a:solidFill>
            <a:schemeClr val="bg1">
              <a:lumMod val="95000"/>
            </a:schemeClr>
          </a:solidFill>
        </p:spPr>
        <p:txBody>
          <a:bodyPr>
            <a:normAutofit/>
          </a:bodyPr>
          <a:lstStyle>
            <a:lvl1pPr>
              <a:defRPr sz="2000"/>
            </a:lvl1pPr>
          </a:lstStyle>
          <a:p>
            <a:endParaRPr lang="en-US" dirty="0"/>
          </a:p>
        </p:txBody>
      </p:sp>
      <p:sp>
        <p:nvSpPr>
          <p:cNvPr id="10" name="Picture Placeholder 4"/>
          <p:cNvSpPr>
            <a:spLocks noGrp="1"/>
          </p:cNvSpPr>
          <p:nvPr>
            <p:ph type="pic" sz="quarter" idx="19"/>
          </p:nvPr>
        </p:nvSpPr>
        <p:spPr>
          <a:xfrm>
            <a:off x="18333720" y="4533900"/>
            <a:ext cx="12289791" cy="7566660"/>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6_Macbook Mockup">
    <p:spTree>
      <p:nvGrpSpPr>
        <p:cNvPr id="1" name=""/>
        <p:cNvGrpSpPr/>
        <p:nvPr/>
      </p:nvGrpSpPr>
      <p:grpSpPr>
        <a:xfrm>
          <a:off x="0" y="0"/>
          <a:ext cx="0" cy="0"/>
          <a:chOff x="0" y="0"/>
          <a:chExt cx="0" cy="0"/>
        </a:xfrm>
      </p:grpSpPr>
      <p:sp>
        <p:nvSpPr>
          <p:cNvPr id="10" name="Picture Placeholder 4"/>
          <p:cNvSpPr>
            <a:spLocks noGrp="1"/>
          </p:cNvSpPr>
          <p:nvPr>
            <p:ph type="pic" sz="quarter" idx="19"/>
          </p:nvPr>
        </p:nvSpPr>
        <p:spPr>
          <a:xfrm>
            <a:off x="12150729" y="4579555"/>
            <a:ext cx="12226925" cy="6680886"/>
          </a:xfrm>
          <a:prstGeom prst="rect">
            <a:avLst/>
          </a:prstGeom>
          <a:solidFill>
            <a:schemeClr val="bg1">
              <a:lumMod val="95000"/>
            </a:schemeClr>
          </a:solidFill>
        </p:spPr>
        <p:txBody>
          <a:bodyPr>
            <a:normAutofit/>
          </a:bodyPr>
          <a:lstStyle>
            <a:lvl1pPr>
              <a:defRPr sz="2000"/>
            </a:lvl1pPr>
          </a:lstStyle>
          <a:p>
            <a:endParaRPr lang="en-US" dirty="0"/>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57_Placeholder-Image">
    <p:spTree>
      <p:nvGrpSpPr>
        <p:cNvPr id="1" name=""/>
        <p:cNvGrpSpPr/>
        <p:nvPr/>
      </p:nvGrpSpPr>
      <p:grpSpPr>
        <a:xfrm>
          <a:off x="0" y="0"/>
          <a:ext cx="0" cy="0"/>
          <a:chOff x="0" y="0"/>
          <a:chExt cx="0" cy="0"/>
        </a:xfrm>
      </p:grpSpPr>
      <p:sp>
        <p:nvSpPr>
          <p:cNvPr id="6" name="Picture Placeholder 2"/>
          <p:cNvSpPr>
            <a:spLocks noGrp="1"/>
          </p:cNvSpPr>
          <p:nvPr>
            <p:ph type="pic" sz="quarter" idx="13"/>
          </p:nvPr>
        </p:nvSpPr>
        <p:spPr>
          <a:xfrm>
            <a:off x="1579418" y="4549010"/>
            <a:ext cx="9461664" cy="7171939"/>
          </a:xfrm>
          <a:solidFill>
            <a:schemeClr val="bg1">
              <a:lumMod val="95000"/>
            </a:schemeClr>
          </a:solidFill>
        </p:spPr>
        <p:txBody>
          <a:bodyPr>
            <a:normAutofit/>
          </a:bodyPr>
          <a:lstStyle>
            <a:lvl1pPr>
              <a:defRPr sz="2800"/>
            </a:lvl1pPr>
          </a:lstStyle>
          <a:p>
            <a:endParaRPr lang="en-US"/>
          </a:p>
        </p:txBody>
      </p:sp>
      <p:grpSp>
        <p:nvGrpSpPr>
          <p:cNvPr id="3" name="Рисунок 27">
            <a:extLst>
              <a:ext uri="{FF2B5EF4-FFF2-40B4-BE49-F238E27FC236}">
                <a16:creationId xmlns="" xmlns:a16="http://schemas.microsoft.com/office/drawing/2014/main" id="{E40305B7-38EC-3647-A495-9571EDD7191A}"/>
              </a:ext>
            </a:extLst>
          </p:cNvPr>
          <p:cNvGrpSpPr/>
          <p:nvPr userDrawn="1"/>
        </p:nvGrpSpPr>
        <p:grpSpPr>
          <a:xfrm>
            <a:off x="10915667" y="-182850"/>
            <a:ext cx="15763321" cy="14118718"/>
            <a:chOff x="12889056" y="-4546713"/>
            <a:chExt cx="7105756" cy="7410737"/>
          </a:xfrm>
          <a:solidFill>
            <a:schemeClr val="tx1">
              <a:alpha val="1000"/>
            </a:schemeClr>
          </a:solidFill>
        </p:grpSpPr>
        <p:sp>
          <p:nvSpPr>
            <p:cNvPr id="4" name="Полилиния: фигура 2">
              <a:extLst>
                <a:ext uri="{FF2B5EF4-FFF2-40B4-BE49-F238E27FC236}">
                  <a16:creationId xmlns="" xmlns:a16="http://schemas.microsoft.com/office/drawing/2014/main" id="{0695B010-80B2-A44A-929D-1C960FA249A3}"/>
                </a:ext>
              </a:extLst>
            </p:cNvPr>
            <p:cNvSpPr/>
            <p:nvPr/>
          </p:nvSpPr>
          <p:spPr>
            <a:xfrm>
              <a:off x="18260721" y="-2606779"/>
              <a:ext cx="1666394" cy="2515312"/>
            </a:xfrm>
            <a:custGeom>
              <a:avLst/>
              <a:gdLst>
                <a:gd name="connsiteX0" fmla="*/ 77745 w 1666394"/>
                <a:gd name="connsiteY0" fmla="*/ 1294527 h 2515311"/>
                <a:gd name="connsiteX1" fmla="*/ 80890 w 1666394"/>
                <a:gd name="connsiteY1" fmla="*/ 2454715 h 2515311"/>
                <a:gd name="connsiteX2" fmla="*/ 1300816 w 1666394"/>
                <a:gd name="connsiteY2" fmla="*/ 1505185 h 2515311"/>
                <a:gd name="connsiteX3" fmla="*/ 1615230 w 1666394"/>
                <a:gd name="connsiteY3" fmla="*/ 675132 h 2515311"/>
                <a:gd name="connsiteX4" fmla="*/ 1127888 w 1666394"/>
                <a:gd name="connsiteY4" fmla="*/ 77745 h 2515311"/>
                <a:gd name="connsiteX5" fmla="*/ 77745 w 1666394"/>
                <a:gd name="connsiteY5" fmla="*/ 1294527 h 2515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6394" h="2515311">
                  <a:moveTo>
                    <a:pt x="77745" y="1294527"/>
                  </a:moveTo>
                  <a:lnTo>
                    <a:pt x="80890" y="2454715"/>
                  </a:lnTo>
                  <a:cubicBezTo>
                    <a:pt x="80890" y="2454715"/>
                    <a:pt x="609105" y="2262922"/>
                    <a:pt x="1300816" y="1505185"/>
                  </a:cubicBezTo>
                  <a:cubicBezTo>
                    <a:pt x="1530338" y="1253654"/>
                    <a:pt x="1637239" y="914087"/>
                    <a:pt x="1615230" y="675132"/>
                  </a:cubicBezTo>
                  <a:cubicBezTo>
                    <a:pt x="1583789" y="354430"/>
                    <a:pt x="1511473" y="175214"/>
                    <a:pt x="1127888" y="77745"/>
                  </a:cubicBezTo>
                  <a:cubicBezTo>
                    <a:pt x="920375" y="627970"/>
                    <a:pt x="77745" y="1294527"/>
                    <a:pt x="77745" y="1294527"/>
                  </a:cubicBezTo>
                  <a:close/>
                </a:path>
              </a:pathLst>
            </a:custGeom>
            <a:grpFill/>
            <a:ln w="31403" cap="flat">
              <a:noFill/>
              <a:prstDash val="solid"/>
              <a:miter/>
            </a:ln>
          </p:spPr>
          <p:txBody>
            <a:bodyPr rtlCol="0" anchor="ctr"/>
            <a:lstStyle/>
            <a:p>
              <a:endParaRPr lang="ru-RU" sz="3599"/>
            </a:p>
          </p:txBody>
        </p:sp>
        <p:sp>
          <p:nvSpPr>
            <p:cNvPr id="5" name="Полилиния: фигура 3">
              <a:extLst>
                <a:ext uri="{FF2B5EF4-FFF2-40B4-BE49-F238E27FC236}">
                  <a16:creationId xmlns="" xmlns:a16="http://schemas.microsoft.com/office/drawing/2014/main" id="{D45B312D-3D4E-BF48-98A8-6C4538D60918}"/>
                </a:ext>
              </a:extLst>
            </p:cNvPr>
            <p:cNvSpPr/>
            <p:nvPr/>
          </p:nvSpPr>
          <p:spPr>
            <a:xfrm>
              <a:off x="13574596" y="28010"/>
              <a:ext cx="1320539" cy="1257656"/>
            </a:xfrm>
            <a:custGeom>
              <a:avLst/>
              <a:gdLst>
                <a:gd name="connsiteX0" fmla="*/ 173426 w 1320538"/>
                <a:gd name="connsiteY0" fmla="*/ 77745 h 1257655"/>
                <a:gd name="connsiteX1" fmla="*/ 157705 w 1320538"/>
                <a:gd name="connsiteY1" fmla="*/ 785177 h 1257655"/>
                <a:gd name="connsiteX2" fmla="*/ 660768 w 1320538"/>
                <a:gd name="connsiteY2" fmla="*/ 1149897 h 1257655"/>
                <a:gd name="connsiteX3" fmla="*/ 1255010 w 1320538"/>
                <a:gd name="connsiteY3" fmla="*/ 1197059 h 1257655"/>
                <a:gd name="connsiteX4" fmla="*/ 1255010 w 1320538"/>
                <a:gd name="connsiteY4" fmla="*/ 181502 h 1257655"/>
                <a:gd name="connsiteX5" fmla="*/ 638759 w 1320538"/>
                <a:gd name="connsiteY5" fmla="*/ 175214 h 1257655"/>
                <a:gd name="connsiteX6" fmla="*/ 173426 w 1320538"/>
                <a:gd name="connsiteY6" fmla="*/ 77745 h 12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0538" h="1257655">
                  <a:moveTo>
                    <a:pt x="173426" y="77745"/>
                  </a:moveTo>
                  <a:cubicBezTo>
                    <a:pt x="60237" y="335565"/>
                    <a:pt x="38228" y="571375"/>
                    <a:pt x="157705" y="785177"/>
                  </a:cubicBezTo>
                  <a:cubicBezTo>
                    <a:pt x="245741" y="942384"/>
                    <a:pt x="396660" y="1096446"/>
                    <a:pt x="660768" y="1149897"/>
                  </a:cubicBezTo>
                  <a:cubicBezTo>
                    <a:pt x="978326" y="1215924"/>
                    <a:pt x="1255010" y="1197059"/>
                    <a:pt x="1255010" y="1197059"/>
                  </a:cubicBezTo>
                  <a:lnTo>
                    <a:pt x="1255010" y="181502"/>
                  </a:lnTo>
                  <a:cubicBezTo>
                    <a:pt x="1255010" y="181502"/>
                    <a:pt x="909155" y="175214"/>
                    <a:pt x="638759" y="175214"/>
                  </a:cubicBezTo>
                  <a:cubicBezTo>
                    <a:pt x="462687" y="178358"/>
                    <a:pt x="324345" y="102899"/>
                    <a:pt x="173426" y="77745"/>
                  </a:cubicBezTo>
                  <a:close/>
                </a:path>
              </a:pathLst>
            </a:custGeom>
            <a:grpFill/>
            <a:ln w="31403" cap="flat">
              <a:noFill/>
              <a:prstDash val="solid"/>
              <a:miter/>
            </a:ln>
          </p:spPr>
          <p:txBody>
            <a:bodyPr rtlCol="0" anchor="ctr"/>
            <a:lstStyle/>
            <a:p>
              <a:endParaRPr lang="ru-RU" sz="3599"/>
            </a:p>
          </p:txBody>
        </p:sp>
        <p:sp>
          <p:nvSpPr>
            <p:cNvPr id="7" name="Полилиния: фигура 4">
              <a:extLst>
                <a:ext uri="{FF2B5EF4-FFF2-40B4-BE49-F238E27FC236}">
                  <a16:creationId xmlns="" xmlns:a16="http://schemas.microsoft.com/office/drawing/2014/main" id="{9D432E7A-C49E-AD42-AFC9-116C48A1A7F3}"/>
                </a:ext>
              </a:extLst>
            </p:cNvPr>
            <p:cNvSpPr/>
            <p:nvPr/>
          </p:nvSpPr>
          <p:spPr>
            <a:xfrm>
              <a:off x="15009680" y="-2135158"/>
              <a:ext cx="1477746" cy="4999182"/>
            </a:xfrm>
            <a:custGeom>
              <a:avLst/>
              <a:gdLst>
                <a:gd name="connsiteX0" fmla="*/ 77745 w 1477745"/>
                <a:gd name="connsiteY0" fmla="*/ 775745 h 4999181"/>
                <a:gd name="connsiteX1" fmla="*/ 77745 w 1477745"/>
                <a:gd name="connsiteY1" fmla="*/ 4922865 h 4999181"/>
                <a:gd name="connsiteX2" fmla="*/ 1401428 w 1477745"/>
                <a:gd name="connsiteY2" fmla="*/ 4929153 h 4999181"/>
                <a:gd name="connsiteX3" fmla="*/ 1404572 w 1477745"/>
                <a:gd name="connsiteY3" fmla="*/ 77745 h 4999181"/>
                <a:gd name="connsiteX4" fmla="*/ 77745 w 1477745"/>
                <a:gd name="connsiteY4" fmla="*/ 775745 h 4999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7745" h="4999181">
                  <a:moveTo>
                    <a:pt x="77745" y="775745"/>
                  </a:moveTo>
                  <a:lnTo>
                    <a:pt x="77745" y="4922865"/>
                  </a:lnTo>
                  <a:lnTo>
                    <a:pt x="1401428" y="4929153"/>
                  </a:lnTo>
                  <a:lnTo>
                    <a:pt x="1404572" y="77745"/>
                  </a:lnTo>
                  <a:cubicBezTo>
                    <a:pt x="926663" y="297835"/>
                    <a:pt x="599673" y="448754"/>
                    <a:pt x="77745" y="775745"/>
                  </a:cubicBezTo>
                  <a:close/>
                </a:path>
              </a:pathLst>
            </a:custGeom>
            <a:grpFill/>
            <a:ln w="31403" cap="flat">
              <a:noFill/>
              <a:prstDash val="solid"/>
              <a:miter/>
            </a:ln>
          </p:spPr>
          <p:txBody>
            <a:bodyPr rtlCol="0" anchor="ctr"/>
            <a:lstStyle/>
            <a:p>
              <a:endParaRPr lang="ru-RU" sz="3599"/>
            </a:p>
          </p:txBody>
        </p:sp>
        <p:sp>
          <p:nvSpPr>
            <p:cNvPr id="8" name="Полилиния: фигура 5">
              <a:extLst>
                <a:ext uri="{FF2B5EF4-FFF2-40B4-BE49-F238E27FC236}">
                  <a16:creationId xmlns="" xmlns:a16="http://schemas.microsoft.com/office/drawing/2014/main" id="{D1279235-82C8-EC42-A447-27048A276DE1}"/>
                </a:ext>
              </a:extLst>
            </p:cNvPr>
            <p:cNvSpPr/>
            <p:nvPr/>
          </p:nvSpPr>
          <p:spPr>
            <a:xfrm>
              <a:off x="15015969" y="-4546713"/>
              <a:ext cx="1446304" cy="1414863"/>
            </a:xfrm>
            <a:custGeom>
              <a:avLst/>
              <a:gdLst>
                <a:gd name="connsiteX0" fmla="*/ 1388852 w 1446304"/>
                <a:gd name="connsiteY0" fmla="*/ 750591 h 1414862"/>
                <a:gd name="connsiteX1" fmla="*/ 1391996 w 1446304"/>
                <a:gd name="connsiteY1" fmla="*/ 77745 h 1414862"/>
                <a:gd name="connsiteX2" fmla="*/ 77745 w 1446304"/>
                <a:gd name="connsiteY2" fmla="*/ 77745 h 1414862"/>
                <a:gd name="connsiteX3" fmla="*/ 77745 w 1446304"/>
                <a:gd name="connsiteY3" fmla="*/ 1344834 h 1414862"/>
                <a:gd name="connsiteX4" fmla="*/ 1388852 w 1446304"/>
                <a:gd name="connsiteY4" fmla="*/ 750591 h 1414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6304" h="1414862">
                  <a:moveTo>
                    <a:pt x="1388852" y="750591"/>
                  </a:moveTo>
                  <a:lnTo>
                    <a:pt x="1391996" y="77745"/>
                  </a:lnTo>
                  <a:lnTo>
                    <a:pt x="77745" y="77745"/>
                  </a:lnTo>
                  <a:lnTo>
                    <a:pt x="77745" y="1344834"/>
                  </a:lnTo>
                  <a:cubicBezTo>
                    <a:pt x="451898" y="1146753"/>
                    <a:pt x="753735" y="970681"/>
                    <a:pt x="1388852" y="750591"/>
                  </a:cubicBezTo>
                  <a:close/>
                </a:path>
              </a:pathLst>
            </a:custGeom>
            <a:grpFill/>
            <a:ln w="31403" cap="flat">
              <a:noFill/>
              <a:prstDash val="solid"/>
              <a:miter/>
            </a:ln>
          </p:spPr>
          <p:txBody>
            <a:bodyPr rtlCol="0" anchor="ctr"/>
            <a:lstStyle/>
            <a:p>
              <a:endParaRPr lang="ru-RU" sz="3599"/>
            </a:p>
          </p:txBody>
        </p:sp>
        <p:sp>
          <p:nvSpPr>
            <p:cNvPr id="9" name="Полилиния: фигура 6">
              <a:extLst>
                <a:ext uri="{FF2B5EF4-FFF2-40B4-BE49-F238E27FC236}">
                  <a16:creationId xmlns="" xmlns:a16="http://schemas.microsoft.com/office/drawing/2014/main" id="{5836B121-E05D-4D4D-9BC1-FBEEB79644A4}"/>
                </a:ext>
              </a:extLst>
            </p:cNvPr>
            <p:cNvSpPr/>
            <p:nvPr/>
          </p:nvSpPr>
          <p:spPr>
            <a:xfrm>
              <a:off x="13375442" y="635543"/>
              <a:ext cx="62883" cy="62883"/>
            </a:xfrm>
            <a:custGeom>
              <a:avLst/>
              <a:gdLst>
                <a:gd name="connsiteX0" fmla="*/ 23581 w 62882"/>
                <a:gd name="connsiteY0" fmla="*/ 23581 h 62882"/>
                <a:gd name="connsiteX1" fmla="*/ 42446 w 62882"/>
                <a:gd name="connsiteY1" fmla="*/ 64454 h 62882"/>
                <a:gd name="connsiteX2" fmla="*/ 23581 w 62882"/>
                <a:gd name="connsiteY2" fmla="*/ 23581 h 62882"/>
              </a:gdLst>
              <a:ahLst/>
              <a:cxnLst>
                <a:cxn ang="0">
                  <a:pos x="connsiteX0" y="connsiteY0"/>
                </a:cxn>
                <a:cxn ang="0">
                  <a:pos x="connsiteX1" y="connsiteY1"/>
                </a:cxn>
                <a:cxn ang="0">
                  <a:pos x="connsiteX2" y="connsiteY2"/>
                </a:cxn>
              </a:cxnLst>
              <a:rect l="l" t="t" r="r" b="b"/>
              <a:pathLst>
                <a:path w="62882" h="62882">
                  <a:moveTo>
                    <a:pt x="23581" y="23581"/>
                  </a:moveTo>
                  <a:cubicBezTo>
                    <a:pt x="33013" y="51878"/>
                    <a:pt x="42446" y="64454"/>
                    <a:pt x="42446" y="64454"/>
                  </a:cubicBezTo>
                  <a:lnTo>
                    <a:pt x="23581" y="23581"/>
                  </a:lnTo>
                  <a:close/>
                </a:path>
              </a:pathLst>
            </a:custGeom>
            <a:grpFill/>
            <a:ln w="9525" cap="flat">
              <a:noFill/>
              <a:prstDash val="solid"/>
              <a:miter/>
            </a:ln>
          </p:spPr>
          <p:txBody>
            <a:bodyPr rtlCol="0" anchor="ctr"/>
            <a:lstStyle/>
            <a:p>
              <a:endParaRPr lang="ru-RU" sz="3599"/>
            </a:p>
          </p:txBody>
        </p:sp>
        <p:sp>
          <p:nvSpPr>
            <p:cNvPr id="10" name="Полилиния: фигура 7">
              <a:extLst>
                <a:ext uri="{FF2B5EF4-FFF2-40B4-BE49-F238E27FC236}">
                  <a16:creationId xmlns="" xmlns:a16="http://schemas.microsoft.com/office/drawing/2014/main" id="{5BF7DFCC-9096-FD49-82BF-ACA30D112C2B}"/>
                </a:ext>
              </a:extLst>
            </p:cNvPr>
            <p:cNvSpPr/>
            <p:nvPr/>
          </p:nvSpPr>
          <p:spPr>
            <a:xfrm>
              <a:off x="12889056" y="-3866461"/>
              <a:ext cx="7105756" cy="6665576"/>
            </a:xfrm>
            <a:custGeom>
              <a:avLst/>
              <a:gdLst>
                <a:gd name="connsiteX0" fmla="*/ 6590734 w 7105755"/>
                <a:gd name="connsiteY0" fmla="*/ 340735 h 6665575"/>
                <a:gd name="connsiteX1" fmla="*/ 5084691 w 7105755"/>
                <a:gd name="connsiteY1" fmla="*/ 45186 h 6665575"/>
                <a:gd name="connsiteX2" fmla="*/ 1846226 w 7105755"/>
                <a:gd name="connsiteY2" fmla="*/ 1170788 h 6665575"/>
                <a:gd name="connsiteX3" fmla="*/ 57211 w 7105755"/>
                <a:gd name="connsiteY3" fmla="*/ 3054127 h 6665575"/>
                <a:gd name="connsiteX4" fmla="*/ 113805 w 7105755"/>
                <a:gd name="connsiteY4" fmla="*/ 3635793 h 6665575"/>
                <a:gd name="connsiteX5" fmla="*/ 509967 w 7105755"/>
                <a:gd name="connsiteY5" fmla="*/ 4525585 h 6665575"/>
                <a:gd name="connsiteX6" fmla="*/ 1959416 w 7105755"/>
                <a:gd name="connsiteY6" fmla="*/ 2346696 h 6665575"/>
                <a:gd name="connsiteX7" fmla="*/ 3562927 w 7105755"/>
                <a:gd name="connsiteY7" fmla="*/ 1482058 h 6665575"/>
                <a:gd name="connsiteX8" fmla="*/ 3845899 w 7105755"/>
                <a:gd name="connsiteY8" fmla="*/ 1365724 h 6665575"/>
                <a:gd name="connsiteX9" fmla="*/ 3842755 w 7105755"/>
                <a:gd name="connsiteY9" fmla="*/ 6657311 h 6665575"/>
                <a:gd name="connsiteX10" fmla="*/ 5160150 w 7105755"/>
                <a:gd name="connsiteY10" fmla="*/ 6657311 h 6665575"/>
                <a:gd name="connsiteX11" fmla="*/ 5157006 w 7105755"/>
                <a:gd name="connsiteY11" fmla="*/ 1023013 h 6665575"/>
                <a:gd name="connsiteX12" fmla="*/ 5895878 w 7105755"/>
                <a:gd name="connsiteY12" fmla="*/ 966419 h 6665575"/>
                <a:gd name="connsiteX13" fmla="*/ 7090652 w 7105755"/>
                <a:gd name="connsiteY13" fmla="*/ 1460048 h 6665575"/>
                <a:gd name="connsiteX14" fmla="*/ 6590734 w 7105755"/>
                <a:gd name="connsiteY14" fmla="*/ 340735 h 66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105755" h="6665575">
                  <a:moveTo>
                    <a:pt x="6590734" y="340735"/>
                  </a:moveTo>
                  <a:cubicBezTo>
                    <a:pt x="6590734" y="340735"/>
                    <a:pt x="6433527" y="-74292"/>
                    <a:pt x="5084691" y="45186"/>
                  </a:cubicBezTo>
                  <a:cubicBezTo>
                    <a:pt x="3704413" y="167807"/>
                    <a:pt x="2534793" y="755761"/>
                    <a:pt x="1846226" y="1170788"/>
                  </a:cubicBezTo>
                  <a:cubicBezTo>
                    <a:pt x="1160804" y="1585814"/>
                    <a:pt x="462805" y="2154903"/>
                    <a:pt x="57211" y="3054127"/>
                  </a:cubicBezTo>
                  <a:cubicBezTo>
                    <a:pt x="-43402" y="3280505"/>
                    <a:pt x="113805" y="3635793"/>
                    <a:pt x="113805" y="3635793"/>
                  </a:cubicBezTo>
                  <a:lnTo>
                    <a:pt x="509967" y="4525585"/>
                  </a:lnTo>
                  <a:cubicBezTo>
                    <a:pt x="437652" y="4346369"/>
                    <a:pt x="264724" y="3579199"/>
                    <a:pt x="1959416" y="2346696"/>
                  </a:cubicBezTo>
                  <a:cubicBezTo>
                    <a:pt x="2210947" y="2164336"/>
                    <a:pt x="2547370" y="1931669"/>
                    <a:pt x="3562927" y="1482058"/>
                  </a:cubicBezTo>
                  <a:cubicBezTo>
                    <a:pt x="3657251" y="1441184"/>
                    <a:pt x="3751575" y="1400310"/>
                    <a:pt x="3845899" y="1365724"/>
                  </a:cubicBezTo>
                  <a:lnTo>
                    <a:pt x="3842755" y="6657311"/>
                  </a:lnTo>
                  <a:lnTo>
                    <a:pt x="5160150" y="6657311"/>
                  </a:lnTo>
                  <a:lnTo>
                    <a:pt x="5157006" y="1023013"/>
                  </a:lnTo>
                  <a:cubicBezTo>
                    <a:pt x="5515438" y="969563"/>
                    <a:pt x="5782690" y="966419"/>
                    <a:pt x="5895878" y="966419"/>
                  </a:cubicBezTo>
                  <a:cubicBezTo>
                    <a:pt x="6710211" y="966419"/>
                    <a:pt x="6999472" y="1296553"/>
                    <a:pt x="7090652" y="1460048"/>
                  </a:cubicBezTo>
                  <a:lnTo>
                    <a:pt x="6590734" y="340735"/>
                  </a:lnTo>
                  <a:close/>
                </a:path>
              </a:pathLst>
            </a:custGeom>
            <a:grpFill/>
            <a:ln w="9525" cap="flat">
              <a:noFill/>
              <a:prstDash val="solid"/>
              <a:miter/>
            </a:ln>
          </p:spPr>
          <p:txBody>
            <a:bodyPr rtlCol="0" anchor="ctr"/>
            <a:lstStyle/>
            <a:p>
              <a:endParaRPr lang="ru-RU" sz="3599" dirty="0"/>
            </a:p>
          </p:txBody>
        </p:sp>
      </p:grpSp>
    </p:spTree>
    <p:extLst>
      <p:ext uri="{BB962C8B-B14F-4D97-AF65-F5344CB8AC3E}">
        <p14:creationId xmlns:p14="http://schemas.microsoft.com/office/powerpoint/2010/main" val="96476589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63_Placeholder-Image">
    <p:spTree>
      <p:nvGrpSpPr>
        <p:cNvPr id="1" name=""/>
        <p:cNvGrpSpPr/>
        <p:nvPr/>
      </p:nvGrpSpPr>
      <p:grpSpPr>
        <a:xfrm>
          <a:off x="0" y="0"/>
          <a:ext cx="0" cy="0"/>
          <a:chOff x="0" y="0"/>
          <a:chExt cx="0" cy="0"/>
        </a:xfrm>
      </p:grpSpPr>
      <p:sp>
        <p:nvSpPr>
          <p:cNvPr id="6" name="Picture Placeholder 2"/>
          <p:cNvSpPr>
            <a:spLocks noGrp="1"/>
          </p:cNvSpPr>
          <p:nvPr>
            <p:ph type="pic" sz="quarter" idx="13"/>
          </p:nvPr>
        </p:nvSpPr>
        <p:spPr>
          <a:xfrm>
            <a:off x="12454705" y="4549010"/>
            <a:ext cx="9461664" cy="7171939"/>
          </a:xfrm>
          <a:solidFill>
            <a:schemeClr val="bg1">
              <a:lumMod val="95000"/>
            </a:schemeClr>
          </a:solidFill>
        </p:spPr>
        <p:txBody>
          <a:bodyPr>
            <a:normAutofit/>
          </a:bodyPr>
          <a:lstStyle>
            <a:lvl1pPr>
              <a:defRPr sz="2800"/>
            </a:lvl1pPr>
          </a:lstStyle>
          <a:p>
            <a:endParaRPr lang="en-US"/>
          </a:p>
        </p:txBody>
      </p:sp>
      <p:grpSp>
        <p:nvGrpSpPr>
          <p:cNvPr id="3" name="Рисунок 27">
            <a:extLst>
              <a:ext uri="{FF2B5EF4-FFF2-40B4-BE49-F238E27FC236}">
                <a16:creationId xmlns="" xmlns:a16="http://schemas.microsoft.com/office/drawing/2014/main" id="{E40305B7-38EC-3647-A495-9571EDD7191A}"/>
              </a:ext>
            </a:extLst>
          </p:cNvPr>
          <p:cNvGrpSpPr/>
          <p:nvPr userDrawn="1"/>
        </p:nvGrpSpPr>
        <p:grpSpPr>
          <a:xfrm>
            <a:off x="10915667" y="-182850"/>
            <a:ext cx="15763321" cy="14118718"/>
            <a:chOff x="12889056" y="-4546713"/>
            <a:chExt cx="7105756" cy="7410737"/>
          </a:xfrm>
          <a:solidFill>
            <a:schemeClr val="tx1">
              <a:alpha val="1000"/>
            </a:schemeClr>
          </a:solidFill>
        </p:grpSpPr>
        <p:sp>
          <p:nvSpPr>
            <p:cNvPr id="4" name="Полилиния: фигура 2">
              <a:extLst>
                <a:ext uri="{FF2B5EF4-FFF2-40B4-BE49-F238E27FC236}">
                  <a16:creationId xmlns="" xmlns:a16="http://schemas.microsoft.com/office/drawing/2014/main" id="{0695B010-80B2-A44A-929D-1C960FA249A3}"/>
                </a:ext>
              </a:extLst>
            </p:cNvPr>
            <p:cNvSpPr/>
            <p:nvPr/>
          </p:nvSpPr>
          <p:spPr>
            <a:xfrm>
              <a:off x="18260721" y="-2606779"/>
              <a:ext cx="1666394" cy="2515312"/>
            </a:xfrm>
            <a:custGeom>
              <a:avLst/>
              <a:gdLst>
                <a:gd name="connsiteX0" fmla="*/ 77745 w 1666394"/>
                <a:gd name="connsiteY0" fmla="*/ 1294527 h 2515311"/>
                <a:gd name="connsiteX1" fmla="*/ 80890 w 1666394"/>
                <a:gd name="connsiteY1" fmla="*/ 2454715 h 2515311"/>
                <a:gd name="connsiteX2" fmla="*/ 1300816 w 1666394"/>
                <a:gd name="connsiteY2" fmla="*/ 1505185 h 2515311"/>
                <a:gd name="connsiteX3" fmla="*/ 1615230 w 1666394"/>
                <a:gd name="connsiteY3" fmla="*/ 675132 h 2515311"/>
                <a:gd name="connsiteX4" fmla="*/ 1127888 w 1666394"/>
                <a:gd name="connsiteY4" fmla="*/ 77745 h 2515311"/>
                <a:gd name="connsiteX5" fmla="*/ 77745 w 1666394"/>
                <a:gd name="connsiteY5" fmla="*/ 1294527 h 2515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6394" h="2515311">
                  <a:moveTo>
                    <a:pt x="77745" y="1294527"/>
                  </a:moveTo>
                  <a:lnTo>
                    <a:pt x="80890" y="2454715"/>
                  </a:lnTo>
                  <a:cubicBezTo>
                    <a:pt x="80890" y="2454715"/>
                    <a:pt x="609105" y="2262922"/>
                    <a:pt x="1300816" y="1505185"/>
                  </a:cubicBezTo>
                  <a:cubicBezTo>
                    <a:pt x="1530338" y="1253654"/>
                    <a:pt x="1637239" y="914087"/>
                    <a:pt x="1615230" y="675132"/>
                  </a:cubicBezTo>
                  <a:cubicBezTo>
                    <a:pt x="1583789" y="354430"/>
                    <a:pt x="1511473" y="175214"/>
                    <a:pt x="1127888" y="77745"/>
                  </a:cubicBezTo>
                  <a:cubicBezTo>
                    <a:pt x="920375" y="627970"/>
                    <a:pt x="77745" y="1294527"/>
                    <a:pt x="77745" y="1294527"/>
                  </a:cubicBezTo>
                  <a:close/>
                </a:path>
              </a:pathLst>
            </a:custGeom>
            <a:grpFill/>
            <a:ln w="31403" cap="flat">
              <a:noFill/>
              <a:prstDash val="solid"/>
              <a:miter/>
            </a:ln>
          </p:spPr>
          <p:txBody>
            <a:bodyPr rtlCol="0" anchor="ctr"/>
            <a:lstStyle/>
            <a:p>
              <a:endParaRPr lang="ru-RU" sz="3599"/>
            </a:p>
          </p:txBody>
        </p:sp>
        <p:sp>
          <p:nvSpPr>
            <p:cNvPr id="5" name="Полилиния: фигура 3">
              <a:extLst>
                <a:ext uri="{FF2B5EF4-FFF2-40B4-BE49-F238E27FC236}">
                  <a16:creationId xmlns="" xmlns:a16="http://schemas.microsoft.com/office/drawing/2014/main" id="{D45B312D-3D4E-BF48-98A8-6C4538D60918}"/>
                </a:ext>
              </a:extLst>
            </p:cNvPr>
            <p:cNvSpPr/>
            <p:nvPr/>
          </p:nvSpPr>
          <p:spPr>
            <a:xfrm>
              <a:off x="13574596" y="28010"/>
              <a:ext cx="1320539" cy="1257656"/>
            </a:xfrm>
            <a:custGeom>
              <a:avLst/>
              <a:gdLst>
                <a:gd name="connsiteX0" fmla="*/ 173426 w 1320538"/>
                <a:gd name="connsiteY0" fmla="*/ 77745 h 1257655"/>
                <a:gd name="connsiteX1" fmla="*/ 157705 w 1320538"/>
                <a:gd name="connsiteY1" fmla="*/ 785177 h 1257655"/>
                <a:gd name="connsiteX2" fmla="*/ 660768 w 1320538"/>
                <a:gd name="connsiteY2" fmla="*/ 1149897 h 1257655"/>
                <a:gd name="connsiteX3" fmla="*/ 1255010 w 1320538"/>
                <a:gd name="connsiteY3" fmla="*/ 1197059 h 1257655"/>
                <a:gd name="connsiteX4" fmla="*/ 1255010 w 1320538"/>
                <a:gd name="connsiteY4" fmla="*/ 181502 h 1257655"/>
                <a:gd name="connsiteX5" fmla="*/ 638759 w 1320538"/>
                <a:gd name="connsiteY5" fmla="*/ 175214 h 1257655"/>
                <a:gd name="connsiteX6" fmla="*/ 173426 w 1320538"/>
                <a:gd name="connsiteY6" fmla="*/ 77745 h 12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0538" h="1257655">
                  <a:moveTo>
                    <a:pt x="173426" y="77745"/>
                  </a:moveTo>
                  <a:cubicBezTo>
                    <a:pt x="60237" y="335565"/>
                    <a:pt x="38228" y="571375"/>
                    <a:pt x="157705" y="785177"/>
                  </a:cubicBezTo>
                  <a:cubicBezTo>
                    <a:pt x="245741" y="942384"/>
                    <a:pt x="396660" y="1096446"/>
                    <a:pt x="660768" y="1149897"/>
                  </a:cubicBezTo>
                  <a:cubicBezTo>
                    <a:pt x="978326" y="1215924"/>
                    <a:pt x="1255010" y="1197059"/>
                    <a:pt x="1255010" y="1197059"/>
                  </a:cubicBezTo>
                  <a:lnTo>
                    <a:pt x="1255010" y="181502"/>
                  </a:lnTo>
                  <a:cubicBezTo>
                    <a:pt x="1255010" y="181502"/>
                    <a:pt x="909155" y="175214"/>
                    <a:pt x="638759" y="175214"/>
                  </a:cubicBezTo>
                  <a:cubicBezTo>
                    <a:pt x="462687" y="178358"/>
                    <a:pt x="324345" y="102899"/>
                    <a:pt x="173426" y="77745"/>
                  </a:cubicBezTo>
                  <a:close/>
                </a:path>
              </a:pathLst>
            </a:custGeom>
            <a:grpFill/>
            <a:ln w="31403" cap="flat">
              <a:noFill/>
              <a:prstDash val="solid"/>
              <a:miter/>
            </a:ln>
          </p:spPr>
          <p:txBody>
            <a:bodyPr rtlCol="0" anchor="ctr"/>
            <a:lstStyle/>
            <a:p>
              <a:endParaRPr lang="ru-RU" sz="3599"/>
            </a:p>
          </p:txBody>
        </p:sp>
        <p:sp>
          <p:nvSpPr>
            <p:cNvPr id="7" name="Полилиния: фигура 4">
              <a:extLst>
                <a:ext uri="{FF2B5EF4-FFF2-40B4-BE49-F238E27FC236}">
                  <a16:creationId xmlns="" xmlns:a16="http://schemas.microsoft.com/office/drawing/2014/main" id="{9D432E7A-C49E-AD42-AFC9-116C48A1A7F3}"/>
                </a:ext>
              </a:extLst>
            </p:cNvPr>
            <p:cNvSpPr/>
            <p:nvPr/>
          </p:nvSpPr>
          <p:spPr>
            <a:xfrm>
              <a:off x="15009680" y="-2135158"/>
              <a:ext cx="1477746" cy="4999182"/>
            </a:xfrm>
            <a:custGeom>
              <a:avLst/>
              <a:gdLst>
                <a:gd name="connsiteX0" fmla="*/ 77745 w 1477745"/>
                <a:gd name="connsiteY0" fmla="*/ 775745 h 4999181"/>
                <a:gd name="connsiteX1" fmla="*/ 77745 w 1477745"/>
                <a:gd name="connsiteY1" fmla="*/ 4922865 h 4999181"/>
                <a:gd name="connsiteX2" fmla="*/ 1401428 w 1477745"/>
                <a:gd name="connsiteY2" fmla="*/ 4929153 h 4999181"/>
                <a:gd name="connsiteX3" fmla="*/ 1404572 w 1477745"/>
                <a:gd name="connsiteY3" fmla="*/ 77745 h 4999181"/>
                <a:gd name="connsiteX4" fmla="*/ 77745 w 1477745"/>
                <a:gd name="connsiteY4" fmla="*/ 775745 h 4999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7745" h="4999181">
                  <a:moveTo>
                    <a:pt x="77745" y="775745"/>
                  </a:moveTo>
                  <a:lnTo>
                    <a:pt x="77745" y="4922865"/>
                  </a:lnTo>
                  <a:lnTo>
                    <a:pt x="1401428" y="4929153"/>
                  </a:lnTo>
                  <a:lnTo>
                    <a:pt x="1404572" y="77745"/>
                  </a:lnTo>
                  <a:cubicBezTo>
                    <a:pt x="926663" y="297835"/>
                    <a:pt x="599673" y="448754"/>
                    <a:pt x="77745" y="775745"/>
                  </a:cubicBezTo>
                  <a:close/>
                </a:path>
              </a:pathLst>
            </a:custGeom>
            <a:grpFill/>
            <a:ln w="31403" cap="flat">
              <a:noFill/>
              <a:prstDash val="solid"/>
              <a:miter/>
            </a:ln>
          </p:spPr>
          <p:txBody>
            <a:bodyPr rtlCol="0" anchor="ctr"/>
            <a:lstStyle/>
            <a:p>
              <a:endParaRPr lang="ru-RU" sz="3599"/>
            </a:p>
          </p:txBody>
        </p:sp>
        <p:sp>
          <p:nvSpPr>
            <p:cNvPr id="8" name="Полилиния: фигура 5">
              <a:extLst>
                <a:ext uri="{FF2B5EF4-FFF2-40B4-BE49-F238E27FC236}">
                  <a16:creationId xmlns="" xmlns:a16="http://schemas.microsoft.com/office/drawing/2014/main" id="{D1279235-82C8-EC42-A447-27048A276DE1}"/>
                </a:ext>
              </a:extLst>
            </p:cNvPr>
            <p:cNvSpPr/>
            <p:nvPr/>
          </p:nvSpPr>
          <p:spPr>
            <a:xfrm>
              <a:off x="15015969" y="-4546713"/>
              <a:ext cx="1446304" cy="1414863"/>
            </a:xfrm>
            <a:custGeom>
              <a:avLst/>
              <a:gdLst>
                <a:gd name="connsiteX0" fmla="*/ 1388852 w 1446304"/>
                <a:gd name="connsiteY0" fmla="*/ 750591 h 1414862"/>
                <a:gd name="connsiteX1" fmla="*/ 1391996 w 1446304"/>
                <a:gd name="connsiteY1" fmla="*/ 77745 h 1414862"/>
                <a:gd name="connsiteX2" fmla="*/ 77745 w 1446304"/>
                <a:gd name="connsiteY2" fmla="*/ 77745 h 1414862"/>
                <a:gd name="connsiteX3" fmla="*/ 77745 w 1446304"/>
                <a:gd name="connsiteY3" fmla="*/ 1344834 h 1414862"/>
                <a:gd name="connsiteX4" fmla="*/ 1388852 w 1446304"/>
                <a:gd name="connsiteY4" fmla="*/ 750591 h 1414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6304" h="1414862">
                  <a:moveTo>
                    <a:pt x="1388852" y="750591"/>
                  </a:moveTo>
                  <a:lnTo>
                    <a:pt x="1391996" y="77745"/>
                  </a:lnTo>
                  <a:lnTo>
                    <a:pt x="77745" y="77745"/>
                  </a:lnTo>
                  <a:lnTo>
                    <a:pt x="77745" y="1344834"/>
                  </a:lnTo>
                  <a:cubicBezTo>
                    <a:pt x="451898" y="1146753"/>
                    <a:pt x="753735" y="970681"/>
                    <a:pt x="1388852" y="750591"/>
                  </a:cubicBezTo>
                  <a:close/>
                </a:path>
              </a:pathLst>
            </a:custGeom>
            <a:grpFill/>
            <a:ln w="31403" cap="flat">
              <a:noFill/>
              <a:prstDash val="solid"/>
              <a:miter/>
            </a:ln>
          </p:spPr>
          <p:txBody>
            <a:bodyPr rtlCol="0" anchor="ctr"/>
            <a:lstStyle/>
            <a:p>
              <a:endParaRPr lang="ru-RU" sz="3599"/>
            </a:p>
          </p:txBody>
        </p:sp>
        <p:sp>
          <p:nvSpPr>
            <p:cNvPr id="9" name="Полилиния: фигура 6">
              <a:extLst>
                <a:ext uri="{FF2B5EF4-FFF2-40B4-BE49-F238E27FC236}">
                  <a16:creationId xmlns="" xmlns:a16="http://schemas.microsoft.com/office/drawing/2014/main" id="{5836B121-E05D-4D4D-9BC1-FBEEB79644A4}"/>
                </a:ext>
              </a:extLst>
            </p:cNvPr>
            <p:cNvSpPr/>
            <p:nvPr/>
          </p:nvSpPr>
          <p:spPr>
            <a:xfrm>
              <a:off x="13375442" y="635543"/>
              <a:ext cx="62883" cy="62883"/>
            </a:xfrm>
            <a:custGeom>
              <a:avLst/>
              <a:gdLst>
                <a:gd name="connsiteX0" fmla="*/ 23581 w 62882"/>
                <a:gd name="connsiteY0" fmla="*/ 23581 h 62882"/>
                <a:gd name="connsiteX1" fmla="*/ 42446 w 62882"/>
                <a:gd name="connsiteY1" fmla="*/ 64454 h 62882"/>
                <a:gd name="connsiteX2" fmla="*/ 23581 w 62882"/>
                <a:gd name="connsiteY2" fmla="*/ 23581 h 62882"/>
              </a:gdLst>
              <a:ahLst/>
              <a:cxnLst>
                <a:cxn ang="0">
                  <a:pos x="connsiteX0" y="connsiteY0"/>
                </a:cxn>
                <a:cxn ang="0">
                  <a:pos x="connsiteX1" y="connsiteY1"/>
                </a:cxn>
                <a:cxn ang="0">
                  <a:pos x="connsiteX2" y="connsiteY2"/>
                </a:cxn>
              </a:cxnLst>
              <a:rect l="l" t="t" r="r" b="b"/>
              <a:pathLst>
                <a:path w="62882" h="62882">
                  <a:moveTo>
                    <a:pt x="23581" y="23581"/>
                  </a:moveTo>
                  <a:cubicBezTo>
                    <a:pt x="33013" y="51878"/>
                    <a:pt x="42446" y="64454"/>
                    <a:pt x="42446" y="64454"/>
                  </a:cubicBezTo>
                  <a:lnTo>
                    <a:pt x="23581" y="23581"/>
                  </a:lnTo>
                  <a:close/>
                </a:path>
              </a:pathLst>
            </a:custGeom>
            <a:grpFill/>
            <a:ln w="9525" cap="flat">
              <a:noFill/>
              <a:prstDash val="solid"/>
              <a:miter/>
            </a:ln>
          </p:spPr>
          <p:txBody>
            <a:bodyPr rtlCol="0" anchor="ctr"/>
            <a:lstStyle/>
            <a:p>
              <a:endParaRPr lang="ru-RU" sz="3599"/>
            </a:p>
          </p:txBody>
        </p:sp>
        <p:sp>
          <p:nvSpPr>
            <p:cNvPr id="10" name="Полилиния: фигура 7">
              <a:extLst>
                <a:ext uri="{FF2B5EF4-FFF2-40B4-BE49-F238E27FC236}">
                  <a16:creationId xmlns="" xmlns:a16="http://schemas.microsoft.com/office/drawing/2014/main" id="{5BF7DFCC-9096-FD49-82BF-ACA30D112C2B}"/>
                </a:ext>
              </a:extLst>
            </p:cNvPr>
            <p:cNvSpPr/>
            <p:nvPr/>
          </p:nvSpPr>
          <p:spPr>
            <a:xfrm>
              <a:off x="12889056" y="-3866461"/>
              <a:ext cx="7105756" cy="6665576"/>
            </a:xfrm>
            <a:custGeom>
              <a:avLst/>
              <a:gdLst>
                <a:gd name="connsiteX0" fmla="*/ 6590734 w 7105755"/>
                <a:gd name="connsiteY0" fmla="*/ 340735 h 6665575"/>
                <a:gd name="connsiteX1" fmla="*/ 5084691 w 7105755"/>
                <a:gd name="connsiteY1" fmla="*/ 45186 h 6665575"/>
                <a:gd name="connsiteX2" fmla="*/ 1846226 w 7105755"/>
                <a:gd name="connsiteY2" fmla="*/ 1170788 h 6665575"/>
                <a:gd name="connsiteX3" fmla="*/ 57211 w 7105755"/>
                <a:gd name="connsiteY3" fmla="*/ 3054127 h 6665575"/>
                <a:gd name="connsiteX4" fmla="*/ 113805 w 7105755"/>
                <a:gd name="connsiteY4" fmla="*/ 3635793 h 6665575"/>
                <a:gd name="connsiteX5" fmla="*/ 509967 w 7105755"/>
                <a:gd name="connsiteY5" fmla="*/ 4525585 h 6665575"/>
                <a:gd name="connsiteX6" fmla="*/ 1959416 w 7105755"/>
                <a:gd name="connsiteY6" fmla="*/ 2346696 h 6665575"/>
                <a:gd name="connsiteX7" fmla="*/ 3562927 w 7105755"/>
                <a:gd name="connsiteY7" fmla="*/ 1482058 h 6665575"/>
                <a:gd name="connsiteX8" fmla="*/ 3845899 w 7105755"/>
                <a:gd name="connsiteY8" fmla="*/ 1365724 h 6665575"/>
                <a:gd name="connsiteX9" fmla="*/ 3842755 w 7105755"/>
                <a:gd name="connsiteY9" fmla="*/ 6657311 h 6665575"/>
                <a:gd name="connsiteX10" fmla="*/ 5160150 w 7105755"/>
                <a:gd name="connsiteY10" fmla="*/ 6657311 h 6665575"/>
                <a:gd name="connsiteX11" fmla="*/ 5157006 w 7105755"/>
                <a:gd name="connsiteY11" fmla="*/ 1023013 h 6665575"/>
                <a:gd name="connsiteX12" fmla="*/ 5895878 w 7105755"/>
                <a:gd name="connsiteY12" fmla="*/ 966419 h 6665575"/>
                <a:gd name="connsiteX13" fmla="*/ 7090652 w 7105755"/>
                <a:gd name="connsiteY13" fmla="*/ 1460048 h 6665575"/>
                <a:gd name="connsiteX14" fmla="*/ 6590734 w 7105755"/>
                <a:gd name="connsiteY14" fmla="*/ 340735 h 66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105755" h="6665575">
                  <a:moveTo>
                    <a:pt x="6590734" y="340735"/>
                  </a:moveTo>
                  <a:cubicBezTo>
                    <a:pt x="6590734" y="340735"/>
                    <a:pt x="6433527" y="-74292"/>
                    <a:pt x="5084691" y="45186"/>
                  </a:cubicBezTo>
                  <a:cubicBezTo>
                    <a:pt x="3704413" y="167807"/>
                    <a:pt x="2534793" y="755761"/>
                    <a:pt x="1846226" y="1170788"/>
                  </a:cubicBezTo>
                  <a:cubicBezTo>
                    <a:pt x="1160804" y="1585814"/>
                    <a:pt x="462805" y="2154903"/>
                    <a:pt x="57211" y="3054127"/>
                  </a:cubicBezTo>
                  <a:cubicBezTo>
                    <a:pt x="-43402" y="3280505"/>
                    <a:pt x="113805" y="3635793"/>
                    <a:pt x="113805" y="3635793"/>
                  </a:cubicBezTo>
                  <a:lnTo>
                    <a:pt x="509967" y="4525585"/>
                  </a:lnTo>
                  <a:cubicBezTo>
                    <a:pt x="437652" y="4346369"/>
                    <a:pt x="264724" y="3579199"/>
                    <a:pt x="1959416" y="2346696"/>
                  </a:cubicBezTo>
                  <a:cubicBezTo>
                    <a:pt x="2210947" y="2164336"/>
                    <a:pt x="2547370" y="1931669"/>
                    <a:pt x="3562927" y="1482058"/>
                  </a:cubicBezTo>
                  <a:cubicBezTo>
                    <a:pt x="3657251" y="1441184"/>
                    <a:pt x="3751575" y="1400310"/>
                    <a:pt x="3845899" y="1365724"/>
                  </a:cubicBezTo>
                  <a:lnTo>
                    <a:pt x="3842755" y="6657311"/>
                  </a:lnTo>
                  <a:lnTo>
                    <a:pt x="5160150" y="6657311"/>
                  </a:lnTo>
                  <a:lnTo>
                    <a:pt x="5157006" y="1023013"/>
                  </a:lnTo>
                  <a:cubicBezTo>
                    <a:pt x="5515438" y="969563"/>
                    <a:pt x="5782690" y="966419"/>
                    <a:pt x="5895878" y="966419"/>
                  </a:cubicBezTo>
                  <a:cubicBezTo>
                    <a:pt x="6710211" y="966419"/>
                    <a:pt x="6999472" y="1296553"/>
                    <a:pt x="7090652" y="1460048"/>
                  </a:cubicBezTo>
                  <a:lnTo>
                    <a:pt x="6590734" y="340735"/>
                  </a:lnTo>
                  <a:close/>
                </a:path>
              </a:pathLst>
            </a:custGeom>
            <a:grpFill/>
            <a:ln w="9525" cap="flat">
              <a:noFill/>
              <a:prstDash val="solid"/>
              <a:miter/>
            </a:ln>
          </p:spPr>
          <p:txBody>
            <a:bodyPr rtlCol="0" anchor="ctr"/>
            <a:lstStyle/>
            <a:p>
              <a:endParaRPr lang="ru-RU" sz="3599" dirty="0"/>
            </a:p>
          </p:txBody>
        </p:sp>
      </p:grpSp>
    </p:spTree>
    <p:extLst>
      <p:ext uri="{BB962C8B-B14F-4D97-AF65-F5344CB8AC3E}">
        <p14:creationId xmlns:p14="http://schemas.microsoft.com/office/powerpoint/2010/main" val="3684761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laceholder-Image">
    <p:spTree>
      <p:nvGrpSpPr>
        <p:cNvPr id="1" name=""/>
        <p:cNvGrpSpPr/>
        <p:nvPr/>
      </p:nvGrpSpPr>
      <p:grpSpPr>
        <a:xfrm>
          <a:off x="0" y="0"/>
          <a:ext cx="0" cy="0"/>
          <a:chOff x="0" y="0"/>
          <a:chExt cx="0" cy="0"/>
        </a:xfrm>
      </p:grpSpPr>
      <p:sp>
        <p:nvSpPr>
          <p:cNvPr id="5" name="Picture Placeholder 2"/>
          <p:cNvSpPr>
            <a:spLocks noGrp="1"/>
          </p:cNvSpPr>
          <p:nvPr>
            <p:ph type="pic" sz="quarter" idx="10"/>
          </p:nvPr>
        </p:nvSpPr>
        <p:spPr>
          <a:xfrm>
            <a:off x="0" y="4275085"/>
            <a:ext cx="24377650" cy="5927834"/>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2_Placeholder-Image">
    <p:spTree>
      <p:nvGrpSpPr>
        <p:cNvPr id="1" name=""/>
        <p:cNvGrpSpPr/>
        <p:nvPr/>
      </p:nvGrpSpPr>
      <p:grpSpPr>
        <a:xfrm>
          <a:off x="0" y="0"/>
          <a:ext cx="0" cy="0"/>
          <a:chOff x="0" y="0"/>
          <a:chExt cx="0" cy="0"/>
        </a:xfrm>
      </p:grpSpPr>
      <p:sp>
        <p:nvSpPr>
          <p:cNvPr id="10" name="Picture Placeholder 2"/>
          <p:cNvSpPr>
            <a:spLocks noGrp="1"/>
          </p:cNvSpPr>
          <p:nvPr>
            <p:ph type="pic" sz="quarter" idx="11"/>
          </p:nvPr>
        </p:nvSpPr>
        <p:spPr>
          <a:xfrm>
            <a:off x="8866913" y="4239494"/>
            <a:ext cx="6650182" cy="7924800"/>
          </a:xfrm>
          <a:solidFill>
            <a:schemeClr val="bg1">
              <a:lumMod val="95000"/>
            </a:schemeClr>
          </a:solidFill>
        </p:spPr>
        <p:txBody>
          <a:bodyPr>
            <a:normAutofit/>
          </a:bodyPr>
          <a:lstStyle>
            <a:lvl1pPr>
              <a:defRPr sz="2800"/>
            </a:lvl1pPr>
          </a:lstStyle>
          <a:p>
            <a:endParaRPr lang="en-US"/>
          </a:p>
        </p:txBody>
      </p:sp>
      <p:sp>
        <p:nvSpPr>
          <p:cNvPr id="11" name="Picture Placeholder 2"/>
          <p:cNvSpPr>
            <a:spLocks noGrp="1"/>
          </p:cNvSpPr>
          <p:nvPr>
            <p:ph type="pic" sz="quarter" idx="12"/>
          </p:nvPr>
        </p:nvSpPr>
        <p:spPr>
          <a:xfrm>
            <a:off x="16597751" y="4239494"/>
            <a:ext cx="6650182" cy="7924800"/>
          </a:xfr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3"/>
          </p:nvPr>
        </p:nvSpPr>
        <p:spPr>
          <a:xfrm>
            <a:off x="1136077" y="4239494"/>
            <a:ext cx="6650182" cy="7924800"/>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_Placeholder-Image">
    <p:spTree>
      <p:nvGrpSpPr>
        <p:cNvPr id="1" name=""/>
        <p:cNvGrpSpPr/>
        <p:nvPr/>
      </p:nvGrpSpPr>
      <p:grpSpPr>
        <a:xfrm>
          <a:off x="0" y="0"/>
          <a:ext cx="0" cy="0"/>
          <a:chOff x="0" y="0"/>
          <a:chExt cx="0" cy="0"/>
        </a:xfrm>
      </p:grpSpPr>
      <p:sp>
        <p:nvSpPr>
          <p:cNvPr id="13" name="Picture Placeholder 2"/>
          <p:cNvSpPr>
            <a:spLocks noGrp="1"/>
          </p:cNvSpPr>
          <p:nvPr>
            <p:ph type="pic" sz="quarter" idx="14"/>
          </p:nvPr>
        </p:nvSpPr>
        <p:spPr>
          <a:xfrm>
            <a:off x="1586752" y="4572003"/>
            <a:ext cx="4834941" cy="3630706"/>
          </a:xfrm>
          <a:solidFill>
            <a:schemeClr val="bg1">
              <a:lumMod val="95000"/>
            </a:schemeClr>
          </a:solidFill>
        </p:spPr>
        <p:txBody>
          <a:bodyPr>
            <a:normAutofit/>
          </a:bodyPr>
          <a:lstStyle>
            <a:lvl1pPr>
              <a:defRPr sz="2800"/>
            </a:lvl1pPr>
          </a:lstStyle>
          <a:p>
            <a:endParaRPr lang="en-US"/>
          </a:p>
        </p:txBody>
      </p:sp>
      <p:sp>
        <p:nvSpPr>
          <p:cNvPr id="14" name="Picture Placeholder 2"/>
          <p:cNvSpPr>
            <a:spLocks noGrp="1"/>
          </p:cNvSpPr>
          <p:nvPr>
            <p:ph type="pic" sz="quarter" idx="15"/>
          </p:nvPr>
        </p:nvSpPr>
        <p:spPr>
          <a:xfrm>
            <a:off x="7068032" y="4572003"/>
            <a:ext cx="4834941" cy="3630706"/>
          </a:xfrm>
          <a:solidFill>
            <a:schemeClr val="bg1">
              <a:lumMod val="95000"/>
            </a:schemeClr>
          </a:solidFill>
        </p:spPr>
        <p:txBody>
          <a:bodyPr>
            <a:normAutofit/>
          </a:bodyPr>
          <a:lstStyle>
            <a:lvl1pPr>
              <a:defRPr sz="2800"/>
            </a:lvl1pPr>
          </a:lstStyle>
          <a:p>
            <a:endParaRPr lang="en-US"/>
          </a:p>
        </p:txBody>
      </p:sp>
      <p:sp>
        <p:nvSpPr>
          <p:cNvPr id="15" name="Picture Placeholder 2"/>
          <p:cNvSpPr>
            <a:spLocks noGrp="1"/>
          </p:cNvSpPr>
          <p:nvPr>
            <p:ph type="pic" sz="quarter" idx="16"/>
          </p:nvPr>
        </p:nvSpPr>
        <p:spPr>
          <a:xfrm>
            <a:off x="12549310" y="4572003"/>
            <a:ext cx="4834941" cy="3630706"/>
          </a:xfrm>
          <a:solidFill>
            <a:schemeClr val="bg1">
              <a:lumMod val="95000"/>
            </a:schemeClr>
          </a:solidFill>
        </p:spPr>
        <p:txBody>
          <a:bodyPr>
            <a:normAutofit/>
          </a:bodyPr>
          <a:lstStyle>
            <a:lvl1pPr>
              <a:defRPr sz="2800"/>
            </a:lvl1pPr>
          </a:lstStyle>
          <a:p>
            <a:endParaRPr lang="en-US"/>
          </a:p>
        </p:txBody>
      </p:sp>
      <p:sp>
        <p:nvSpPr>
          <p:cNvPr id="16" name="Picture Placeholder 2"/>
          <p:cNvSpPr>
            <a:spLocks noGrp="1"/>
          </p:cNvSpPr>
          <p:nvPr>
            <p:ph type="pic" sz="quarter" idx="17"/>
          </p:nvPr>
        </p:nvSpPr>
        <p:spPr>
          <a:xfrm>
            <a:off x="18030581" y="4572003"/>
            <a:ext cx="4834941" cy="3630706"/>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5_Placeholder-Image">
    <p:spTree>
      <p:nvGrpSpPr>
        <p:cNvPr id="1" name=""/>
        <p:cNvGrpSpPr/>
        <p:nvPr/>
      </p:nvGrpSpPr>
      <p:grpSpPr>
        <a:xfrm>
          <a:off x="0" y="0"/>
          <a:ext cx="0" cy="0"/>
          <a:chOff x="0" y="0"/>
          <a:chExt cx="0" cy="0"/>
        </a:xfrm>
      </p:grpSpPr>
      <p:sp>
        <p:nvSpPr>
          <p:cNvPr id="11" name="Picture Placeholder 2"/>
          <p:cNvSpPr>
            <a:spLocks noGrp="1"/>
          </p:cNvSpPr>
          <p:nvPr>
            <p:ph type="pic" sz="quarter" idx="14"/>
          </p:nvPr>
        </p:nvSpPr>
        <p:spPr>
          <a:xfrm>
            <a:off x="1586753" y="4572002"/>
            <a:ext cx="6527300" cy="4476724"/>
          </a:xfrm>
          <a:solidFill>
            <a:schemeClr val="bg1">
              <a:lumMod val="95000"/>
            </a:schemeClr>
          </a:solidFill>
        </p:spPr>
        <p:txBody>
          <a:bodyPr>
            <a:normAutofit/>
          </a:bodyPr>
          <a:lstStyle>
            <a:lvl1pPr>
              <a:defRPr sz="2800"/>
            </a:lvl1pPr>
          </a:lstStyle>
          <a:p>
            <a:endParaRPr lang="en-US"/>
          </a:p>
        </p:txBody>
      </p:sp>
      <p:sp>
        <p:nvSpPr>
          <p:cNvPr id="12" name="Picture Placeholder 2"/>
          <p:cNvSpPr>
            <a:spLocks noGrp="1"/>
          </p:cNvSpPr>
          <p:nvPr>
            <p:ph type="pic" sz="quarter" idx="15"/>
          </p:nvPr>
        </p:nvSpPr>
        <p:spPr>
          <a:xfrm>
            <a:off x="8986623" y="4541260"/>
            <a:ext cx="6527300" cy="4476724"/>
          </a:xfrm>
          <a:solidFill>
            <a:schemeClr val="bg1">
              <a:lumMod val="95000"/>
            </a:schemeClr>
          </a:solidFill>
        </p:spPr>
        <p:txBody>
          <a:bodyPr>
            <a:normAutofit/>
          </a:bodyPr>
          <a:lstStyle>
            <a:lvl1pPr>
              <a:defRPr sz="2800"/>
            </a:lvl1pPr>
          </a:lstStyle>
          <a:p>
            <a:endParaRPr lang="en-US"/>
          </a:p>
        </p:txBody>
      </p:sp>
      <p:sp>
        <p:nvSpPr>
          <p:cNvPr id="17" name="Picture Placeholder 2"/>
          <p:cNvSpPr>
            <a:spLocks noGrp="1"/>
          </p:cNvSpPr>
          <p:nvPr>
            <p:ph type="pic" sz="quarter" idx="16"/>
          </p:nvPr>
        </p:nvSpPr>
        <p:spPr>
          <a:xfrm>
            <a:off x="16386489" y="4572002"/>
            <a:ext cx="6527300" cy="4476724"/>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6_Placeholder-Image">
    <p:spTree>
      <p:nvGrpSpPr>
        <p:cNvPr id="1" name=""/>
        <p:cNvGrpSpPr/>
        <p:nvPr/>
      </p:nvGrpSpPr>
      <p:grpSpPr>
        <a:xfrm>
          <a:off x="0" y="0"/>
          <a:ext cx="0" cy="0"/>
          <a:chOff x="0" y="0"/>
          <a:chExt cx="0" cy="0"/>
        </a:xfrm>
      </p:grpSpPr>
      <p:sp>
        <p:nvSpPr>
          <p:cNvPr id="14" name="Picture Placeholder 2"/>
          <p:cNvSpPr>
            <a:spLocks noGrp="1"/>
          </p:cNvSpPr>
          <p:nvPr>
            <p:ph type="pic" sz="quarter" idx="14"/>
          </p:nvPr>
        </p:nvSpPr>
        <p:spPr>
          <a:xfrm>
            <a:off x="1639008" y="4206243"/>
            <a:ext cx="4834941" cy="3630706"/>
          </a:xfrm>
          <a:solidFill>
            <a:schemeClr val="bg1">
              <a:lumMod val="95000"/>
            </a:schemeClr>
          </a:solidFill>
        </p:spPr>
        <p:txBody>
          <a:bodyPr>
            <a:normAutofit/>
          </a:bodyPr>
          <a:lstStyle>
            <a:lvl1pPr>
              <a:defRPr sz="2800"/>
            </a:lvl1pPr>
          </a:lstStyle>
          <a:p>
            <a:endParaRPr lang="en-US"/>
          </a:p>
        </p:txBody>
      </p:sp>
      <p:sp>
        <p:nvSpPr>
          <p:cNvPr id="15" name="Picture Placeholder 2"/>
          <p:cNvSpPr>
            <a:spLocks noGrp="1"/>
          </p:cNvSpPr>
          <p:nvPr>
            <p:ph type="pic" sz="quarter" idx="15"/>
          </p:nvPr>
        </p:nvSpPr>
        <p:spPr>
          <a:xfrm>
            <a:off x="1639008" y="8229603"/>
            <a:ext cx="4834941" cy="3630706"/>
          </a:xfrm>
          <a:solidFill>
            <a:schemeClr val="bg1">
              <a:lumMod val="95000"/>
            </a:schemeClr>
          </a:solidFill>
        </p:spPr>
        <p:txBody>
          <a:bodyPr>
            <a:normAutofit/>
          </a:bodyPr>
          <a:lstStyle>
            <a:lvl1pPr>
              <a:defRPr sz="2800"/>
            </a:lvl1pPr>
          </a:lstStyle>
          <a:p>
            <a:endParaRPr lang="en-US"/>
          </a:p>
        </p:txBody>
      </p:sp>
      <p:sp>
        <p:nvSpPr>
          <p:cNvPr id="16" name="Picture Placeholder 2"/>
          <p:cNvSpPr>
            <a:spLocks noGrp="1"/>
          </p:cNvSpPr>
          <p:nvPr>
            <p:ph type="pic" sz="quarter" idx="16"/>
          </p:nvPr>
        </p:nvSpPr>
        <p:spPr>
          <a:xfrm>
            <a:off x="12601555" y="4206243"/>
            <a:ext cx="4834941" cy="3630706"/>
          </a:xfrm>
          <a:solidFill>
            <a:schemeClr val="bg1">
              <a:lumMod val="95000"/>
            </a:schemeClr>
          </a:solidFill>
        </p:spPr>
        <p:txBody>
          <a:bodyPr>
            <a:normAutofit/>
          </a:bodyPr>
          <a:lstStyle>
            <a:lvl1pPr>
              <a:defRPr sz="2800"/>
            </a:lvl1pPr>
          </a:lstStyle>
          <a:p>
            <a:endParaRPr lang="en-US"/>
          </a:p>
        </p:txBody>
      </p:sp>
      <p:sp>
        <p:nvSpPr>
          <p:cNvPr id="18" name="Picture Placeholder 2"/>
          <p:cNvSpPr>
            <a:spLocks noGrp="1"/>
          </p:cNvSpPr>
          <p:nvPr>
            <p:ph type="pic" sz="quarter" idx="17"/>
          </p:nvPr>
        </p:nvSpPr>
        <p:spPr>
          <a:xfrm>
            <a:off x="12601555" y="8229603"/>
            <a:ext cx="4834941" cy="3630706"/>
          </a:xfrm>
          <a:solidFill>
            <a:schemeClr val="bg1">
              <a:lumMod val="95000"/>
            </a:schemeClr>
          </a:solidFill>
        </p:spPr>
        <p:txBody>
          <a:bodyPr>
            <a:normAutofit/>
          </a:bodyPr>
          <a:lstStyle>
            <a:lvl1pPr>
              <a:defRPr sz="2800"/>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675965" y="3651250"/>
            <a:ext cx="21025723" cy="8702676"/>
          </a:xfrm>
          <a:prstGeom prst="rect">
            <a:avLst/>
          </a:prstGeom>
        </p:spPr>
        <p:txBody>
          <a:bodyPr vert="horz" lIns="182843" tIns="91422" rIns="182843" bIns="91422"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Placeholder 3"/>
          <p:cNvSpPr>
            <a:spLocks noGrp="1"/>
          </p:cNvSpPr>
          <p:nvPr>
            <p:ph type="title"/>
          </p:nvPr>
        </p:nvSpPr>
        <p:spPr>
          <a:xfrm>
            <a:off x="1676402" y="730253"/>
            <a:ext cx="21024849" cy="2651126"/>
          </a:xfrm>
          <a:prstGeom prst="rect">
            <a:avLst/>
          </a:prstGeom>
        </p:spPr>
        <p:txBody>
          <a:bodyPr vert="horz" lIns="91440" tIns="45720" rIns="91440" bIns="45720" rtlCol="0" anchor="ctr">
            <a:normAutofit/>
          </a:bodyPr>
          <a:lstStyle/>
          <a:p>
            <a:r>
              <a:rPr lang="en-US" dirty="0"/>
              <a:t>Click to edit Master title style</a:t>
            </a:r>
          </a:p>
        </p:txBody>
      </p:sp>
      <p:sp>
        <p:nvSpPr>
          <p:cNvPr id="2" name="Footer Placeholder 1">
            <a:extLst>
              <a:ext uri="{FF2B5EF4-FFF2-40B4-BE49-F238E27FC236}">
                <a16:creationId xmlns="" xmlns:a16="http://schemas.microsoft.com/office/drawing/2014/main" id="{4CDB996A-2D21-C74F-9804-EB393941BC6A}"/>
              </a:ext>
            </a:extLst>
          </p:cNvPr>
          <p:cNvSpPr>
            <a:spLocks noGrp="1"/>
          </p:cNvSpPr>
          <p:nvPr>
            <p:ph type="ftr" sz="quarter" idx="3"/>
          </p:nvPr>
        </p:nvSpPr>
        <p:spPr>
          <a:xfrm>
            <a:off x="1675528" y="12712700"/>
            <a:ext cx="21025723" cy="73025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grpSp>
        <p:nvGrpSpPr>
          <p:cNvPr id="7" name="Group 6">
            <a:extLst>
              <a:ext uri="{FF2B5EF4-FFF2-40B4-BE49-F238E27FC236}">
                <a16:creationId xmlns="" xmlns:a16="http://schemas.microsoft.com/office/drawing/2014/main" id="{ED906471-7CB1-784E-846F-4BAB6157707B}"/>
              </a:ext>
            </a:extLst>
          </p:cNvPr>
          <p:cNvGrpSpPr/>
          <p:nvPr userDrawn="1"/>
        </p:nvGrpSpPr>
        <p:grpSpPr>
          <a:xfrm>
            <a:off x="22178936" y="1007935"/>
            <a:ext cx="1325593" cy="1364892"/>
            <a:chOff x="1756237" y="1446697"/>
            <a:chExt cx="2629559" cy="2707515"/>
          </a:xfrm>
        </p:grpSpPr>
        <p:sp>
          <p:nvSpPr>
            <p:cNvPr id="8" name="Freeform 7">
              <a:extLst>
                <a:ext uri="{FF2B5EF4-FFF2-40B4-BE49-F238E27FC236}">
                  <a16:creationId xmlns="" xmlns:a16="http://schemas.microsoft.com/office/drawing/2014/main" id="{A56B8F51-E9BC-BC45-966F-2AAC835179A4}"/>
                </a:ext>
              </a:extLst>
            </p:cNvPr>
            <p:cNvSpPr/>
            <p:nvPr/>
          </p:nvSpPr>
          <p:spPr>
            <a:xfrm>
              <a:off x="3762217" y="2164590"/>
              <a:ext cx="581761" cy="895912"/>
            </a:xfrm>
            <a:custGeom>
              <a:avLst/>
              <a:gdLst>
                <a:gd name="connsiteX0" fmla="*/ 10632 w 581760"/>
                <a:gd name="connsiteY0" fmla="*/ 460915 h 895911"/>
                <a:gd name="connsiteX1" fmla="*/ 11795 w 581760"/>
                <a:gd name="connsiteY1" fmla="*/ 890254 h 895911"/>
                <a:gd name="connsiteX2" fmla="*/ 463242 w 581760"/>
                <a:gd name="connsiteY2" fmla="*/ 538871 h 895911"/>
                <a:gd name="connsiteX3" fmla="*/ 579594 w 581760"/>
                <a:gd name="connsiteY3" fmla="*/ 231701 h 895911"/>
                <a:gd name="connsiteX4" fmla="*/ 399248 w 581760"/>
                <a:gd name="connsiteY4" fmla="*/ 10632 h 895911"/>
                <a:gd name="connsiteX5" fmla="*/ 10632 w 581760"/>
                <a:gd name="connsiteY5" fmla="*/ 460915 h 895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760" h="895911">
                  <a:moveTo>
                    <a:pt x="10632" y="460915"/>
                  </a:moveTo>
                  <a:lnTo>
                    <a:pt x="11795" y="890254"/>
                  </a:lnTo>
                  <a:cubicBezTo>
                    <a:pt x="11795" y="890254"/>
                    <a:pt x="207267" y="819279"/>
                    <a:pt x="463242" y="538871"/>
                  </a:cubicBezTo>
                  <a:cubicBezTo>
                    <a:pt x="548179" y="445789"/>
                    <a:pt x="587739" y="320129"/>
                    <a:pt x="579594" y="231701"/>
                  </a:cubicBezTo>
                  <a:cubicBezTo>
                    <a:pt x="567959" y="113022"/>
                    <a:pt x="541198" y="46701"/>
                    <a:pt x="399248" y="10632"/>
                  </a:cubicBezTo>
                  <a:cubicBezTo>
                    <a:pt x="322456" y="214248"/>
                    <a:pt x="10632" y="460915"/>
                    <a:pt x="10632" y="460915"/>
                  </a:cubicBezTo>
                  <a:close/>
                </a:path>
              </a:pathLst>
            </a:custGeom>
            <a:solidFill>
              <a:srgbClr val="36A9E1">
                <a:alpha val="50000"/>
              </a:srgbClr>
            </a:solidFill>
            <a:ln w="11605" cap="flat">
              <a:noFill/>
              <a:prstDash val="solid"/>
              <a:miter/>
            </a:ln>
          </p:spPr>
          <p:txBody>
            <a:bodyPr rtlCol="0" anchor="ctr"/>
            <a:lstStyle/>
            <a:p>
              <a:endParaRPr lang="en-US"/>
            </a:p>
          </p:txBody>
        </p:sp>
        <p:sp>
          <p:nvSpPr>
            <p:cNvPr id="9" name="Freeform 8">
              <a:extLst>
                <a:ext uri="{FF2B5EF4-FFF2-40B4-BE49-F238E27FC236}">
                  <a16:creationId xmlns="" xmlns:a16="http://schemas.microsoft.com/office/drawing/2014/main" id="{31F0DDB1-6EE9-5849-A3FA-B33C2621A3EC}"/>
                </a:ext>
              </a:extLst>
            </p:cNvPr>
            <p:cNvSpPr/>
            <p:nvPr/>
          </p:nvSpPr>
          <p:spPr>
            <a:xfrm>
              <a:off x="2028067" y="3139621"/>
              <a:ext cx="453774" cy="430503"/>
            </a:xfrm>
            <a:custGeom>
              <a:avLst/>
              <a:gdLst>
                <a:gd name="connsiteX0" fmla="*/ 46039 w 453773"/>
                <a:gd name="connsiteY0" fmla="*/ 10632 h 430503"/>
                <a:gd name="connsiteX1" fmla="*/ 40222 w 453773"/>
                <a:gd name="connsiteY1" fmla="*/ 272424 h 430503"/>
                <a:gd name="connsiteX2" fmla="*/ 226385 w 453773"/>
                <a:gd name="connsiteY2" fmla="*/ 407393 h 430503"/>
                <a:gd name="connsiteX3" fmla="*/ 446291 w 453773"/>
                <a:gd name="connsiteY3" fmla="*/ 424846 h 430503"/>
                <a:gd name="connsiteX4" fmla="*/ 446291 w 453773"/>
                <a:gd name="connsiteY4" fmla="*/ 49028 h 430503"/>
                <a:gd name="connsiteX5" fmla="*/ 218241 w 453773"/>
                <a:gd name="connsiteY5" fmla="*/ 46701 h 430503"/>
                <a:gd name="connsiteX6" fmla="*/ 46039 w 453773"/>
                <a:gd name="connsiteY6" fmla="*/ 10632 h 430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773" h="430503">
                  <a:moveTo>
                    <a:pt x="46039" y="10632"/>
                  </a:moveTo>
                  <a:cubicBezTo>
                    <a:pt x="4153" y="106040"/>
                    <a:pt x="-3992" y="193305"/>
                    <a:pt x="40222" y="272424"/>
                  </a:cubicBezTo>
                  <a:cubicBezTo>
                    <a:pt x="72800" y="330600"/>
                    <a:pt x="128649" y="387613"/>
                    <a:pt x="226385" y="407393"/>
                  </a:cubicBezTo>
                  <a:cubicBezTo>
                    <a:pt x="343901" y="431827"/>
                    <a:pt x="446291" y="424846"/>
                    <a:pt x="446291" y="424846"/>
                  </a:cubicBezTo>
                  <a:lnTo>
                    <a:pt x="446291" y="49028"/>
                  </a:lnTo>
                  <a:cubicBezTo>
                    <a:pt x="446291" y="49028"/>
                    <a:pt x="318303" y="46701"/>
                    <a:pt x="218241" y="46701"/>
                  </a:cubicBezTo>
                  <a:cubicBezTo>
                    <a:pt x="153083" y="47864"/>
                    <a:pt x="101888" y="19940"/>
                    <a:pt x="46039" y="10632"/>
                  </a:cubicBezTo>
                  <a:close/>
                </a:path>
              </a:pathLst>
            </a:custGeom>
            <a:solidFill>
              <a:srgbClr val="36A9E1">
                <a:alpha val="50000"/>
              </a:srgbClr>
            </a:solidFill>
            <a:ln w="11605" cap="flat">
              <a:noFill/>
              <a:prstDash val="solid"/>
              <a:miter/>
            </a:ln>
          </p:spPr>
          <p:txBody>
            <a:bodyPr rtlCol="0" anchor="ctr"/>
            <a:lstStyle/>
            <a:p>
              <a:endParaRPr lang="en-US"/>
            </a:p>
          </p:txBody>
        </p:sp>
        <p:sp>
          <p:nvSpPr>
            <p:cNvPr id="11" name="Freeform 10">
              <a:extLst>
                <a:ext uri="{FF2B5EF4-FFF2-40B4-BE49-F238E27FC236}">
                  <a16:creationId xmlns="" xmlns:a16="http://schemas.microsoft.com/office/drawing/2014/main" id="{1FCBE769-6636-FB41-B3C4-D416F2DA01E0}"/>
                </a:ext>
              </a:extLst>
            </p:cNvPr>
            <p:cNvSpPr/>
            <p:nvPr/>
          </p:nvSpPr>
          <p:spPr>
            <a:xfrm>
              <a:off x="2559135" y="2339118"/>
              <a:ext cx="511950" cy="1815094"/>
            </a:xfrm>
            <a:custGeom>
              <a:avLst/>
              <a:gdLst>
                <a:gd name="connsiteX0" fmla="*/ 10632 w 511949"/>
                <a:gd name="connsiteY0" fmla="*/ 268934 h 1815093"/>
                <a:gd name="connsiteX1" fmla="*/ 10632 w 511949"/>
                <a:gd name="connsiteY1" fmla="*/ 1803619 h 1815093"/>
                <a:gd name="connsiteX2" fmla="*/ 500474 w 511949"/>
                <a:gd name="connsiteY2" fmla="*/ 1805946 h 1815093"/>
                <a:gd name="connsiteX3" fmla="*/ 501638 w 511949"/>
                <a:gd name="connsiteY3" fmla="*/ 10632 h 1815093"/>
                <a:gd name="connsiteX4" fmla="*/ 10632 w 511949"/>
                <a:gd name="connsiteY4" fmla="*/ 268934 h 1815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949" h="1815093">
                  <a:moveTo>
                    <a:pt x="10632" y="268934"/>
                  </a:moveTo>
                  <a:lnTo>
                    <a:pt x="10632" y="1803619"/>
                  </a:lnTo>
                  <a:lnTo>
                    <a:pt x="500474" y="1805946"/>
                  </a:lnTo>
                  <a:lnTo>
                    <a:pt x="501638" y="10632"/>
                  </a:lnTo>
                  <a:cubicBezTo>
                    <a:pt x="324783" y="92078"/>
                    <a:pt x="203776" y="147927"/>
                    <a:pt x="10632" y="268934"/>
                  </a:cubicBezTo>
                  <a:close/>
                </a:path>
              </a:pathLst>
            </a:custGeom>
            <a:solidFill>
              <a:srgbClr val="36A9E1">
                <a:alpha val="50000"/>
              </a:srgbClr>
            </a:solidFill>
            <a:ln w="11605" cap="flat">
              <a:noFill/>
              <a:prstDash val="solid"/>
              <a:miter/>
            </a:ln>
          </p:spPr>
          <p:txBody>
            <a:bodyPr rtlCol="0" anchor="ctr"/>
            <a:lstStyle/>
            <a:p>
              <a:endParaRPr lang="en-US"/>
            </a:p>
          </p:txBody>
        </p:sp>
        <p:sp>
          <p:nvSpPr>
            <p:cNvPr id="12" name="Freeform 11">
              <a:extLst>
                <a:ext uri="{FF2B5EF4-FFF2-40B4-BE49-F238E27FC236}">
                  <a16:creationId xmlns="" xmlns:a16="http://schemas.microsoft.com/office/drawing/2014/main" id="{192766DD-CE14-114E-996C-458A9F9C0E89}"/>
                </a:ext>
              </a:extLst>
            </p:cNvPr>
            <p:cNvSpPr/>
            <p:nvPr/>
          </p:nvSpPr>
          <p:spPr>
            <a:xfrm>
              <a:off x="2561462" y="1446697"/>
              <a:ext cx="500314" cy="488679"/>
            </a:xfrm>
            <a:custGeom>
              <a:avLst/>
              <a:gdLst>
                <a:gd name="connsiteX0" fmla="*/ 495820 w 500314"/>
                <a:gd name="connsiteY0" fmla="*/ 259625 h 488679"/>
                <a:gd name="connsiteX1" fmla="*/ 496984 w 500314"/>
                <a:gd name="connsiteY1" fmla="*/ 10632 h 488679"/>
                <a:gd name="connsiteX2" fmla="*/ 10632 w 500314"/>
                <a:gd name="connsiteY2" fmla="*/ 10632 h 488679"/>
                <a:gd name="connsiteX3" fmla="*/ 10632 w 500314"/>
                <a:gd name="connsiteY3" fmla="*/ 479531 h 488679"/>
                <a:gd name="connsiteX4" fmla="*/ 495820 w 500314"/>
                <a:gd name="connsiteY4" fmla="*/ 259625 h 4886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314" h="488679">
                  <a:moveTo>
                    <a:pt x="495820" y="259625"/>
                  </a:moveTo>
                  <a:lnTo>
                    <a:pt x="496984" y="10632"/>
                  </a:lnTo>
                  <a:lnTo>
                    <a:pt x="10632" y="10632"/>
                  </a:lnTo>
                  <a:lnTo>
                    <a:pt x="10632" y="479531"/>
                  </a:lnTo>
                  <a:cubicBezTo>
                    <a:pt x="149091" y="406229"/>
                    <a:pt x="260789" y="341072"/>
                    <a:pt x="495820" y="259625"/>
                  </a:cubicBezTo>
                  <a:close/>
                </a:path>
              </a:pathLst>
            </a:custGeom>
            <a:solidFill>
              <a:srgbClr val="36A9E1">
                <a:alpha val="50000"/>
              </a:srgbClr>
            </a:solidFill>
            <a:ln w="11605" cap="flat">
              <a:noFill/>
              <a:prstDash val="solid"/>
              <a:miter/>
            </a:ln>
          </p:spPr>
          <p:txBody>
            <a:bodyPr rtlCol="0" anchor="ctr"/>
            <a:lstStyle/>
            <a:p>
              <a:endParaRPr lang="en-US"/>
            </a:p>
          </p:txBody>
        </p:sp>
        <p:sp>
          <p:nvSpPr>
            <p:cNvPr id="13" name="Freeform 12">
              <a:extLst>
                <a:ext uri="{FF2B5EF4-FFF2-40B4-BE49-F238E27FC236}">
                  <a16:creationId xmlns="" xmlns:a16="http://schemas.microsoft.com/office/drawing/2014/main" id="{447468ED-F514-6444-8C18-E59B7A099D2D}"/>
                </a:ext>
              </a:extLst>
            </p:cNvPr>
            <p:cNvSpPr/>
            <p:nvPr/>
          </p:nvSpPr>
          <p:spPr>
            <a:xfrm>
              <a:off x="1756237" y="1680293"/>
              <a:ext cx="2629559" cy="2466666"/>
            </a:xfrm>
            <a:custGeom>
              <a:avLst/>
              <a:gdLst>
                <a:gd name="connsiteX0" fmla="*/ 2438970 w 2629559"/>
                <a:gd name="connsiteY0" fmla="*/ 126092 h 2466666"/>
                <a:gd name="connsiteX1" fmla="*/ 1881643 w 2629559"/>
                <a:gd name="connsiteY1" fmla="*/ 16721 h 2466666"/>
                <a:gd name="connsiteX2" fmla="*/ 683215 w 2629559"/>
                <a:gd name="connsiteY2" fmla="*/ 433262 h 2466666"/>
                <a:gd name="connsiteX3" fmla="*/ 21172 w 2629559"/>
                <a:gd name="connsiteY3" fmla="*/ 1130212 h 2466666"/>
                <a:gd name="connsiteX4" fmla="*/ 42115 w 2629559"/>
                <a:gd name="connsiteY4" fmla="*/ 1345463 h 2466666"/>
                <a:gd name="connsiteX5" fmla="*/ 188719 w 2629559"/>
                <a:gd name="connsiteY5" fmla="*/ 1674740 h 2466666"/>
                <a:gd name="connsiteX6" fmla="*/ 725102 w 2629559"/>
                <a:gd name="connsiteY6" fmla="*/ 868419 h 2466666"/>
                <a:gd name="connsiteX7" fmla="*/ 1318498 w 2629559"/>
                <a:gd name="connsiteY7" fmla="*/ 548451 h 2466666"/>
                <a:gd name="connsiteX8" fmla="*/ 1423215 w 2629559"/>
                <a:gd name="connsiteY8" fmla="*/ 505401 h 2466666"/>
                <a:gd name="connsiteX9" fmla="*/ 1422052 w 2629559"/>
                <a:gd name="connsiteY9" fmla="*/ 2463608 h 2466666"/>
                <a:gd name="connsiteX10" fmla="*/ 1909568 w 2629559"/>
                <a:gd name="connsiteY10" fmla="*/ 2463608 h 2466666"/>
                <a:gd name="connsiteX11" fmla="*/ 1908404 w 2629559"/>
                <a:gd name="connsiteY11" fmla="*/ 378577 h 2466666"/>
                <a:gd name="connsiteX12" fmla="*/ 2181832 w 2629559"/>
                <a:gd name="connsiteY12" fmla="*/ 357633 h 2466666"/>
                <a:gd name="connsiteX13" fmla="*/ 2623970 w 2629559"/>
                <a:gd name="connsiteY13" fmla="*/ 540306 h 2466666"/>
                <a:gd name="connsiteX14" fmla="*/ 2438970 w 2629559"/>
                <a:gd name="connsiteY14" fmla="*/ 126092 h 2466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29559" h="2466666">
                  <a:moveTo>
                    <a:pt x="2438970" y="126092"/>
                  </a:moveTo>
                  <a:cubicBezTo>
                    <a:pt x="2438970" y="126092"/>
                    <a:pt x="2380794" y="-27492"/>
                    <a:pt x="1881643" y="16721"/>
                  </a:cubicBezTo>
                  <a:cubicBezTo>
                    <a:pt x="1370857" y="62099"/>
                    <a:pt x="938027" y="279677"/>
                    <a:pt x="683215" y="433262"/>
                  </a:cubicBezTo>
                  <a:cubicBezTo>
                    <a:pt x="429568" y="586847"/>
                    <a:pt x="171266" y="797445"/>
                    <a:pt x="21172" y="1130212"/>
                  </a:cubicBezTo>
                  <a:cubicBezTo>
                    <a:pt x="-16061" y="1213985"/>
                    <a:pt x="42115" y="1345463"/>
                    <a:pt x="42115" y="1345463"/>
                  </a:cubicBezTo>
                  <a:lnTo>
                    <a:pt x="188719" y="1674740"/>
                  </a:lnTo>
                  <a:cubicBezTo>
                    <a:pt x="161958" y="1608419"/>
                    <a:pt x="97964" y="1324520"/>
                    <a:pt x="725102" y="868419"/>
                  </a:cubicBezTo>
                  <a:cubicBezTo>
                    <a:pt x="818184" y="800935"/>
                    <a:pt x="942681" y="714834"/>
                    <a:pt x="1318498" y="548451"/>
                  </a:cubicBezTo>
                  <a:cubicBezTo>
                    <a:pt x="1353404" y="533325"/>
                    <a:pt x="1388310" y="518199"/>
                    <a:pt x="1423215" y="505401"/>
                  </a:cubicBezTo>
                  <a:lnTo>
                    <a:pt x="1422052" y="2463608"/>
                  </a:lnTo>
                  <a:lnTo>
                    <a:pt x="1909568" y="2463608"/>
                  </a:lnTo>
                  <a:lnTo>
                    <a:pt x="1908404" y="378577"/>
                  </a:lnTo>
                  <a:cubicBezTo>
                    <a:pt x="2041046" y="358797"/>
                    <a:pt x="2139945" y="357633"/>
                    <a:pt x="2181832" y="357633"/>
                  </a:cubicBezTo>
                  <a:cubicBezTo>
                    <a:pt x="2483184" y="357633"/>
                    <a:pt x="2590228" y="479803"/>
                    <a:pt x="2623970" y="540306"/>
                  </a:cubicBezTo>
                  <a:lnTo>
                    <a:pt x="2438970" y="126092"/>
                  </a:lnTo>
                  <a:close/>
                </a:path>
              </a:pathLst>
            </a:custGeom>
            <a:solidFill>
              <a:srgbClr val="36A9E1">
                <a:alpha val="50000"/>
              </a:srgbClr>
            </a:solid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1422848046"/>
      </p:ext>
    </p:extLst>
  </p:cSld>
  <p:clrMap bg1="lt1" tx1="dk1" bg2="lt2" tx2="dk2" accent1="accent1" accent2="accent2" accent3="accent3" accent4="accent4" accent5="accent5" accent6="accent6" hlink="hlink" folHlink="folHlink"/>
  <p:sldLayoutIdLst>
    <p:sldLayoutId id="2147483877" r:id="rId1"/>
    <p:sldLayoutId id="2147484190" r:id="rId2"/>
    <p:sldLayoutId id="2147483901" r:id="rId3"/>
    <p:sldLayoutId id="2147484113" r:id="rId4"/>
    <p:sldLayoutId id="2147484065" r:id="rId5"/>
    <p:sldLayoutId id="2147484053" r:id="rId6"/>
    <p:sldLayoutId id="2147484067" r:id="rId7"/>
    <p:sldLayoutId id="2147484068" r:id="rId8"/>
    <p:sldLayoutId id="2147484069" r:id="rId9"/>
    <p:sldLayoutId id="2147484072" r:id="rId10"/>
    <p:sldLayoutId id="2147484073" r:id="rId11"/>
    <p:sldLayoutId id="2147484074" r:id="rId12"/>
    <p:sldLayoutId id="2147484075" r:id="rId13"/>
    <p:sldLayoutId id="2147484077" r:id="rId14"/>
    <p:sldLayoutId id="2147484078" r:id="rId15"/>
    <p:sldLayoutId id="2147484086" r:id="rId16"/>
    <p:sldLayoutId id="2147484087" r:id="rId17"/>
    <p:sldLayoutId id="2147484088" r:id="rId18"/>
    <p:sldLayoutId id="2147484081" r:id="rId19"/>
    <p:sldLayoutId id="2147484082" r:id="rId20"/>
    <p:sldLayoutId id="2147484083" r:id="rId21"/>
    <p:sldLayoutId id="2147484084" r:id="rId22"/>
    <p:sldLayoutId id="2147484085" r:id="rId23"/>
    <p:sldLayoutId id="2147484089" r:id="rId24"/>
    <p:sldLayoutId id="2147484092" r:id="rId25"/>
    <p:sldLayoutId id="2147484114" r:id="rId26"/>
    <p:sldLayoutId id="2147484090" r:id="rId27"/>
    <p:sldLayoutId id="2147484091" r:id="rId28"/>
    <p:sldLayoutId id="2147484093" r:id="rId29"/>
    <p:sldLayoutId id="2147484094" r:id="rId30"/>
    <p:sldLayoutId id="2147484095" r:id="rId31"/>
    <p:sldLayoutId id="2147484097" r:id="rId32"/>
    <p:sldLayoutId id="2147484098" r:id="rId33"/>
    <p:sldLayoutId id="2147484099" r:id="rId34"/>
    <p:sldLayoutId id="2147484100" r:id="rId35"/>
    <p:sldLayoutId id="2147484103" r:id="rId36"/>
    <p:sldLayoutId id="2147484104" r:id="rId37"/>
    <p:sldLayoutId id="2147484107" r:id="rId38"/>
    <p:sldLayoutId id="2147484108" r:id="rId39"/>
    <p:sldLayoutId id="2147484109" r:id="rId40"/>
    <p:sldLayoutId id="2147484110" r:id="rId41"/>
    <p:sldLayoutId id="2147484111" r:id="rId42"/>
    <p:sldLayoutId id="2147484165" r:id="rId43"/>
    <p:sldLayoutId id="2147484191" r:id="rId44"/>
  </p:sldLayoutIdLst>
  <p:hf hdr="0" ftr="0" dt="0"/>
  <p:txStyles>
    <p:titleStyle>
      <a:lvl1pPr algn="l" defTabSz="1828434" rtl="0" eaLnBrk="1" latinLnBrk="0" hangingPunct="1">
        <a:lnSpc>
          <a:spcPct val="90000"/>
        </a:lnSpc>
        <a:spcBef>
          <a:spcPct val="0"/>
        </a:spcBef>
        <a:buNone/>
        <a:defRPr lang="en-US" sz="7200" kern="1200">
          <a:solidFill>
            <a:schemeClr val="tx1"/>
          </a:solidFill>
          <a:latin typeface="Montserrat" panose="00000500000000000000" pitchFamily="2" charset="-52"/>
          <a:ea typeface="Montserrat" panose="00000500000000000000" pitchFamily="2" charset="-52"/>
          <a:cs typeface="Montserrat" panose="00000500000000000000" pitchFamily="2" charset="-52"/>
        </a:defRPr>
      </a:lvl1pPr>
    </p:titleStyle>
    <p:bodyStyle>
      <a:lvl1pPr marL="0" indent="0" algn="l" defTabSz="1828434" rtl="0" eaLnBrk="1" latinLnBrk="0" hangingPunct="1">
        <a:lnSpc>
          <a:spcPct val="90000"/>
        </a:lnSpc>
        <a:spcBef>
          <a:spcPts val="2000"/>
        </a:spcBef>
        <a:buFont typeface="Arial" charset="0"/>
        <a:buNone/>
        <a:defRPr lang="en-US" sz="4800" kern="1200" dirty="0" smtClean="0">
          <a:solidFill>
            <a:schemeClr val="tx1"/>
          </a:solidFill>
          <a:effectLst/>
          <a:latin typeface="Montserrat Hairline" charset="0"/>
          <a:ea typeface="Montserrat Hairline" charset="0"/>
          <a:cs typeface="Montserrat Hairline" charset="0"/>
        </a:defRPr>
      </a:lvl1pPr>
      <a:lvl2pPr marL="914218" indent="0" algn="l" defTabSz="1828434" rtl="0" eaLnBrk="1" latinLnBrk="0" hangingPunct="1">
        <a:lnSpc>
          <a:spcPct val="90000"/>
        </a:lnSpc>
        <a:spcBef>
          <a:spcPts val="1000"/>
        </a:spcBef>
        <a:buFont typeface="Arial" charset="0"/>
        <a:buNone/>
        <a:defRPr lang="en-US" sz="4000" kern="1200" dirty="0" smtClean="0">
          <a:solidFill>
            <a:schemeClr val="tx1"/>
          </a:solidFill>
          <a:effectLst/>
          <a:latin typeface="Montserrat Hairline" charset="0"/>
          <a:ea typeface="Montserrat Hairline" charset="0"/>
          <a:cs typeface="Montserrat Hairline" charset="0"/>
        </a:defRPr>
      </a:lvl2pPr>
      <a:lvl3pPr marL="1828434" indent="0" algn="l" defTabSz="1828434" rtl="0" eaLnBrk="1" latinLnBrk="0" hangingPunct="1">
        <a:lnSpc>
          <a:spcPct val="90000"/>
        </a:lnSpc>
        <a:spcBef>
          <a:spcPts val="1000"/>
        </a:spcBef>
        <a:buFont typeface="Arial" charset="0"/>
        <a:buNone/>
        <a:defRPr lang="en-US" sz="3600" kern="1200" dirty="0" smtClean="0">
          <a:solidFill>
            <a:schemeClr val="tx1"/>
          </a:solidFill>
          <a:effectLst/>
          <a:latin typeface="Montserrat Hairline" charset="0"/>
          <a:ea typeface="Montserrat Hairline" charset="0"/>
          <a:cs typeface="Montserrat Hairline" charset="0"/>
        </a:defRPr>
      </a:lvl3pPr>
      <a:lvl4pPr marL="2742652" indent="0" algn="l" defTabSz="1828434" rtl="0" eaLnBrk="1" latinLnBrk="0" hangingPunct="1">
        <a:lnSpc>
          <a:spcPct val="90000"/>
        </a:lnSpc>
        <a:spcBef>
          <a:spcPts val="1000"/>
        </a:spcBef>
        <a:buFont typeface="Arial" charset="0"/>
        <a:buNone/>
        <a:defRPr lang="en-US" sz="3200" kern="1200" dirty="0" smtClean="0">
          <a:solidFill>
            <a:schemeClr val="tx1"/>
          </a:solidFill>
          <a:effectLst/>
          <a:latin typeface="Montserrat Hairline" charset="0"/>
          <a:ea typeface="Montserrat Hairline" charset="0"/>
          <a:cs typeface="Montserrat Hairline" charset="0"/>
        </a:defRPr>
      </a:lvl4pPr>
      <a:lvl5pPr marL="3656868" indent="0" algn="l" defTabSz="1828434" rtl="0" eaLnBrk="1" latinLnBrk="0" hangingPunct="1">
        <a:lnSpc>
          <a:spcPct val="90000"/>
        </a:lnSpc>
        <a:spcBef>
          <a:spcPts val="1000"/>
        </a:spcBef>
        <a:buFont typeface="Arial" charset="0"/>
        <a:buNone/>
        <a:defRPr lang="en-US" sz="3200" kern="1200" dirty="0">
          <a:solidFill>
            <a:schemeClr val="tx1"/>
          </a:solidFill>
          <a:effectLst/>
          <a:latin typeface="Montserrat Hairline" charset="0"/>
          <a:ea typeface="Montserrat Hairline" charset="0"/>
          <a:cs typeface="Montserrat Hairline" charset="0"/>
        </a:defRPr>
      </a:lvl5pPr>
      <a:lvl6pPr marL="5028193" indent="-457110"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2412" indent="-457110"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6627" indent="-457110"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0845" indent="-457110" algn="l" defTabSz="1828434"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434" rtl="0" eaLnBrk="1" latinLnBrk="0" hangingPunct="1">
        <a:defRPr sz="3600" kern="1200">
          <a:solidFill>
            <a:schemeClr val="tx1"/>
          </a:solidFill>
          <a:latin typeface="+mn-lt"/>
          <a:ea typeface="+mn-ea"/>
          <a:cs typeface="+mn-cs"/>
        </a:defRPr>
      </a:lvl1pPr>
      <a:lvl2pPr marL="914218" algn="l" defTabSz="1828434" rtl="0" eaLnBrk="1" latinLnBrk="0" hangingPunct="1">
        <a:defRPr sz="3600" kern="1200">
          <a:solidFill>
            <a:schemeClr val="tx1"/>
          </a:solidFill>
          <a:latin typeface="+mn-lt"/>
          <a:ea typeface="+mn-ea"/>
          <a:cs typeface="+mn-cs"/>
        </a:defRPr>
      </a:lvl2pPr>
      <a:lvl3pPr marL="1828434" algn="l" defTabSz="1828434" rtl="0" eaLnBrk="1" latinLnBrk="0" hangingPunct="1">
        <a:defRPr sz="3600" kern="1200">
          <a:solidFill>
            <a:schemeClr val="tx1"/>
          </a:solidFill>
          <a:latin typeface="+mn-lt"/>
          <a:ea typeface="+mn-ea"/>
          <a:cs typeface="+mn-cs"/>
        </a:defRPr>
      </a:lvl3pPr>
      <a:lvl4pPr marL="2742652" algn="l" defTabSz="1828434" rtl="0" eaLnBrk="1" latinLnBrk="0" hangingPunct="1">
        <a:defRPr sz="3600" kern="1200">
          <a:solidFill>
            <a:schemeClr val="tx1"/>
          </a:solidFill>
          <a:latin typeface="+mn-lt"/>
          <a:ea typeface="+mn-ea"/>
          <a:cs typeface="+mn-cs"/>
        </a:defRPr>
      </a:lvl4pPr>
      <a:lvl5pPr marL="3656868" algn="l" defTabSz="1828434" rtl="0" eaLnBrk="1" latinLnBrk="0" hangingPunct="1">
        <a:defRPr sz="3600" kern="1200">
          <a:solidFill>
            <a:schemeClr val="tx1"/>
          </a:solidFill>
          <a:latin typeface="+mn-lt"/>
          <a:ea typeface="+mn-ea"/>
          <a:cs typeface="+mn-cs"/>
        </a:defRPr>
      </a:lvl5pPr>
      <a:lvl6pPr marL="4571085" algn="l" defTabSz="1828434" rtl="0" eaLnBrk="1" latinLnBrk="0" hangingPunct="1">
        <a:defRPr sz="3600" kern="1200">
          <a:solidFill>
            <a:schemeClr val="tx1"/>
          </a:solidFill>
          <a:latin typeface="+mn-lt"/>
          <a:ea typeface="+mn-ea"/>
          <a:cs typeface="+mn-cs"/>
        </a:defRPr>
      </a:lvl6pPr>
      <a:lvl7pPr marL="5485304" algn="l" defTabSz="1828434" rtl="0" eaLnBrk="1" latinLnBrk="0" hangingPunct="1">
        <a:defRPr sz="3600" kern="1200">
          <a:solidFill>
            <a:schemeClr val="tx1"/>
          </a:solidFill>
          <a:latin typeface="+mn-lt"/>
          <a:ea typeface="+mn-ea"/>
          <a:cs typeface="+mn-cs"/>
        </a:defRPr>
      </a:lvl7pPr>
      <a:lvl8pPr marL="6399520" algn="l" defTabSz="1828434" rtl="0" eaLnBrk="1" latinLnBrk="0" hangingPunct="1">
        <a:defRPr sz="3600" kern="1200">
          <a:solidFill>
            <a:schemeClr val="tx1"/>
          </a:solidFill>
          <a:latin typeface="+mn-lt"/>
          <a:ea typeface="+mn-ea"/>
          <a:cs typeface="+mn-cs"/>
        </a:defRPr>
      </a:lvl8pPr>
      <a:lvl9pPr marL="7313737" algn="l" defTabSz="1828434"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 name="Группа 25">
            <a:extLst>
              <a:ext uri="{FF2B5EF4-FFF2-40B4-BE49-F238E27FC236}">
                <a16:creationId xmlns="" xmlns:a16="http://schemas.microsoft.com/office/drawing/2014/main" id="{12B051C4-F9D3-4C6C-8BFE-9A9FEFB622AC}"/>
              </a:ext>
            </a:extLst>
          </p:cNvPr>
          <p:cNvGrpSpPr/>
          <p:nvPr/>
        </p:nvGrpSpPr>
        <p:grpSpPr>
          <a:xfrm>
            <a:off x="-5022" y="0"/>
            <a:ext cx="24382672" cy="15730698"/>
            <a:chOff x="-5022" y="0"/>
            <a:chExt cx="24382672" cy="15730698"/>
          </a:xfrm>
        </p:grpSpPr>
        <p:sp>
          <p:nvSpPr>
            <p:cNvPr id="20" name="Rectangle 3">
              <a:extLst>
                <a:ext uri="{FF2B5EF4-FFF2-40B4-BE49-F238E27FC236}">
                  <a16:creationId xmlns="" xmlns:a16="http://schemas.microsoft.com/office/drawing/2014/main" id="{C40A7197-B914-4BEE-8FC3-EAABC1AAA599}"/>
                </a:ext>
              </a:extLst>
            </p:cNvPr>
            <p:cNvSpPr/>
            <p:nvPr/>
          </p:nvSpPr>
          <p:spPr>
            <a:xfrm>
              <a:off x="0" y="6137279"/>
              <a:ext cx="24377650" cy="7578725"/>
            </a:xfrm>
            <a:prstGeom prst="rect">
              <a:avLst/>
            </a:prstGeom>
            <a:solidFill>
              <a:srgbClr val="36A9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1" name="Rectangle 1">
              <a:extLst>
                <a:ext uri="{FF2B5EF4-FFF2-40B4-BE49-F238E27FC236}">
                  <a16:creationId xmlns="" xmlns:a16="http://schemas.microsoft.com/office/drawing/2014/main" id="{765638BD-3331-416A-8288-373731160C8E}"/>
                </a:ext>
              </a:extLst>
            </p:cNvPr>
            <p:cNvSpPr/>
            <p:nvPr/>
          </p:nvSpPr>
          <p:spPr>
            <a:xfrm>
              <a:off x="-5022" y="0"/>
              <a:ext cx="24377650" cy="649763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grpSp>
          <p:nvGrpSpPr>
            <p:cNvPr id="29" name="Рисунок 27">
              <a:extLst>
                <a:ext uri="{FF2B5EF4-FFF2-40B4-BE49-F238E27FC236}">
                  <a16:creationId xmlns="" xmlns:a16="http://schemas.microsoft.com/office/drawing/2014/main" id="{A0225DAB-5216-4442-9E77-154C3716E156}"/>
                </a:ext>
              </a:extLst>
            </p:cNvPr>
            <p:cNvGrpSpPr/>
            <p:nvPr/>
          </p:nvGrpSpPr>
          <p:grpSpPr>
            <a:xfrm>
              <a:off x="13025778" y="6312804"/>
              <a:ext cx="10514927" cy="9417894"/>
              <a:chOff x="12889056" y="-4546713"/>
              <a:chExt cx="7105756" cy="7410737"/>
            </a:xfrm>
            <a:solidFill>
              <a:schemeClr val="bg1">
                <a:alpha val="6000"/>
              </a:schemeClr>
            </a:solidFill>
          </p:grpSpPr>
          <p:sp>
            <p:nvSpPr>
              <p:cNvPr id="30" name="Полилиния: фигура 29">
                <a:extLst>
                  <a:ext uri="{FF2B5EF4-FFF2-40B4-BE49-F238E27FC236}">
                    <a16:creationId xmlns="" xmlns:a16="http://schemas.microsoft.com/office/drawing/2014/main" id="{EC191E0E-9B90-4288-9105-E8521D964CE6}"/>
                  </a:ext>
                </a:extLst>
              </p:cNvPr>
              <p:cNvSpPr/>
              <p:nvPr/>
            </p:nvSpPr>
            <p:spPr>
              <a:xfrm>
                <a:off x="18260721" y="-2606779"/>
                <a:ext cx="1666394" cy="2515312"/>
              </a:xfrm>
              <a:custGeom>
                <a:avLst/>
                <a:gdLst>
                  <a:gd name="connsiteX0" fmla="*/ 77745 w 1666394"/>
                  <a:gd name="connsiteY0" fmla="*/ 1294527 h 2515311"/>
                  <a:gd name="connsiteX1" fmla="*/ 80890 w 1666394"/>
                  <a:gd name="connsiteY1" fmla="*/ 2454715 h 2515311"/>
                  <a:gd name="connsiteX2" fmla="*/ 1300816 w 1666394"/>
                  <a:gd name="connsiteY2" fmla="*/ 1505185 h 2515311"/>
                  <a:gd name="connsiteX3" fmla="*/ 1615230 w 1666394"/>
                  <a:gd name="connsiteY3" fmla="*/ 675132 h 2515311"/>
                  <a:gd name="connsiteX4" fmla="*/ 1127888 w 1666394"/>
                  <a:gd name="connsiteY4" fmla="*/ 77745 h 2515311"/>
                  <a:gd name="connsiteX5" fmla="*/ 77745 w 1666394"/>
                  <a:gd name="connsiteY5" fmla="*/ 1294527 h 25153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6394" h="2515311">
                    <a:moveTo>
                      <a:pt x="77745" y="1294527"/>
                    </a:moveTo>
                    <a:lnTo>
                      <a:pt x="80890" y="2454715"/>
                    </a:lnTo>
                    <a:cubicBezTo>
                      <a:pt x="80890" y="2454715"/>
                      <a:pt x="609105" y="2262922"/>
                      <a:pt x="1300816" y="1505185"/>
                    </a:cubicBezTo>
                    <a:cubicBezTo>
                      <a:pt x="1530338" y="1253654"/>
                      <a:pt x="1637239" y="914087"/>
                      <a:pt x="1615230" y="675132"/>
                    </a:cubicBezTo>
                    <a:cubicBezTo>
                      <a:pt x="1583789" y="354430"/>
                      <a:pt x="1511473" y="175214"/>
                      <a:pt x="1127888" y="77745"/>
                    </a:cubicBezTo>
                    <a:cubicBezTo>
                      <a:pt x="920375" y="627970"/>
                      <a:pt x="77745" y="1294527"/>
                      <a:pt x="77745" y="1294527"/>
                    </a:cubicBezTo>
                    <a:close/>
                  </a:path>
                </a:pathLst>
              </a:custGeom>
              <a:grpFill/>
              <a:ln w="31403" cap="flat">
                <a:noFill/>
                <a:prstDash val="solid"/>
                <a:miter/>
              </a:ln>
            </p:spPr>
            <p:txBody>
              <a:bodyPr rtlCol="0" anchor="ctr"/>
              <a:lstStyle/>
              <a:p>
                <a:endParaRPr lang="ru-RU"/>
              </a:p>
            </p:txBody>
          </p:sp>
          <p:sp>
            <p:nvSpPr>
              <p:cNvPr id="31" name="Полилиния: фигура 30">
                <a:extLst>
                  <a:ext uri="{FF2B5EF4-FFF2-40B4-BE49-F238E27FC236}">
                    <a16:creationId xmlns="" xmlns:a16="http://schemas.microsoft.com/office/drawing/2014/main" id="{A3F56261-1018-4ED1-9ABE-EFE13ACA0127}"/>
                  </a:ext>
                </a:extLst>
              </p:cNvPr>
              <p:cNvSpPr/>
              <p:nvPr/>
            </p:nvSpPr>
            <p:spPr>
              <a:xfrm>
                <a:off x="13574596" y="28010"/>
                <a:ext cx="1320539" cy="1257656"/>
              </a:xfrm>
              <a:custGeom>
                <a:avLst/>
                <a:gdLst>
                  <a:gd name="connsiteX0" fmla="*/ 173426 w 1320538"/>
                  <a:gd name="connsiteY0" fmla="*/ 77745 h 1257655"/>
                  <a:gd name="connsiteX1" fmla="*/ 157705 w 1320538"/>
                  <a:gd name="connsiteY1" fmla="*/ 785177 h 1257655"/>
                  <a:gd name="connsiteX2" fmla="*/ 660768 w 1320538"/>
                  <a:gd name="connsiteY2" fmla="*/ 1149897 h 1257655"/>
                  <a:gd name="connsiteX3" fmla="*/ 1255010 w 1320538"/>
                  <a:gd name="connsiteY3" fmla="*/ 1197059 h 1257655"/>
                  <a:gd name="connsiteX4" fmla="*/ 1255010 w 1320538"/>
                  <a:gd name="connsiteY4" fmla="*/ 181502 h 1257655"/>
                  <a:gd name="connsiteX5" fmla="*/ 638759 w 1320538"/>
                  <a:gd name="connsiteY5" fmla="*/ 175214 h 1257655"/>
                  <a:gd name="connsiteX6" fmla="*/ 173426 w 1320538"/>
                  <a:gd name="connsiteY6" fmla="*/ 77745 h 12576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0538" h="1257655">
                    <a:moveTo>
                      <a:pt x="173426" y="77745"/>
                    </a:moveTo>
                    <a:cubicBezTo>
                      <a:pt x="60237" y="335565"/>
                      <a:pt x="38228" y="571375"/>
                      <a:pt x="157705" y="785177"/>
                    </a:cubicBezTo>
                    <a:cubicBezTo>
                      <a:pt x="245741" y="942384"/>
                      <a:pt x="396660" y="1096446"/>
                      <a:pt x="660768" y="1149897"/>
                    </a:cubicBezTo>
                    <a:cubicBezTo>
                      <a:pt x="978326" y="1215924"/>
                      <a:pt x="1255010" y="1197059"/>
                      <a:pt x="1255010" y="1197059"/>
                    </a:cubicBezTo>
                    <a:lnTo>
                      <a:pt x="1255010" y="181502"/>
                    </a:lnTo>
                    <a:cubicBezTo>
                      <a:pt x="1255010" y="181502"/>
                      <a:pt x="909155" y="175214"/>
                      <a:pt x="638759" y="175214"/>
                    </a:cubicBezTo>
                    <a:cubicBezTo>
                      <a:pt x="462687" y="178358"/>
                      <a:pt x="324345" y="102899"/>
                      <a:pt x="173426" y="77745"/>
                    </a:cubicBezTo>
                    <a:close/>
                  </a:path>
                </a:pathLst>
              </a:custGeom>
              <a:grpFill/>
              <a:ln w="31403" cap="flat">
                <a:noFill/>
                <a:prstDash val="solid"/>
                <a:miter/>
              </a:ln>
            </p:spPr>
            <p:txBody>
              <a:bodyPr rtlCol="0" anchor="ctr"/>
              <a:lstStyle/>
              <a:p>
                <a:endParaRPr lang="ru-RU"/>
              </a:p>
            </p:txBody>
          </p:sp>
          <p:sp>
            <p:nvSpPr>
              <p:cNvPr id="32" name="Полилиния: фигура 31">
                <a:extLst>
                  <a:ext uri="{FF2B5EF4-FFF2-40B4-BE49-F238E27FC236}">
                    <a16:creationId xmlns="" xmlns:a16="http://schemas.microsoft.com/office/drawing/2014/main" id="{E3EA128A-8459-4FA0-BF9C-98BC164C5B9F}"/>
                  </a:ext>
                </a:extLst>
              </p:cNvPr>
              <p:cNvSpPr/>
              <p:nvPr/>
            </p:nvSpPr>
            <p:spPr>
              <a:xfrm>
                <a:off x="15009680" y="-2135158"/>
                <a:ext cx="1477746" cy="4999182"/>
              </a:xfrm>
              <a:custGeom>
                <a:avLst/>
                <a:gdLst>
                  <a:gd name="connsiteX0" fmla="*/ 77745 w 1477745"/>
                  <a:gd name="connsiteY0" fmla="*/ 775745 h 4999181"/>
                  <a:gd name="connsiteX1" fmla="*/ 77745 w 1477745"/>
                  <a:gd name="connsiteY1" fmla="*/ 4922865 h 4999181"/>
                  <a:gd name="connsiteX2" fmla="*/ 1401428 w 1477745"/>
                  <a:gd name="connsiteY2" fmla="*/ 4929153 h 4999181"/>
                  <a:gd name="connsiteX3" fmla="*/ 1404572 w 1477745"/>
                  <a:gd name="connsiteY3" fmla="*/ 77745 h 4999181"/>
                  <a:gd name="connsiteX4" fmla="*/ 77745 w 1477745"/>
                  <a:gd name="connsiteY4" fmla="*/ 775745 h 49991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77745" h="4999181">
                    <a:moveTo>
                      <a:pt x="77745" y="775745"/>
                    </a:moveTo>
                    <a:lnTo>
                      <a:pt x="77745" y="4922865"/>
                    </a:lnTo>
                    <a:lnTo>
                      <a:pt x="1401428" y="4929153"/>
                    </a:lnTo>
                    <a:lnTo>
                      <a:pt x="1404572" y="77745"/>
                    </a:lnTo>
                    <a:cubicBezTo>
                      <a:pt x="926663" y="297835"/>
                      <a:pt x="599673" y="448754"/>
                      <a:pt x="77745" y="775745"/>
                    </a:cubicBezTo>
                    <a:close/>
                  </a:path>
                </a:pathLst>
              </a:custGeom>
              <a:grpFill/>
              <a:ln w="31403" cap="flat">
                <a:noFill/>
                <a:prstDash val="solid"/>
                <a:miter/>
              </a:ln>
            </p:spPr>
            <p:txBody>
              <a:bodyPr rtlCol="0" anchor="ctr"/>
              <a:lstStyle/>
              <a:p>
                <a:endParaRPr lang="ru-RU"/>
              </a:p>
            </p:txBody>
          </p:sp>
          <p:sp>
            <p:nvSpPr>
              <p:cNvPr id="33" name="Полилиния: фигура 32">
                <a:extLst>
                  <a:ext uri="{FF2B5EF4-FFF2-40B4-BE49-F238E27FC236}">
                    <a16:creationId xmlns="" xmlns:a16="http://schemas.microsoft.com/office/drawing/2014/main" id="{780ADE2E-1852-4B80-A5D7-5107AB60AA45}"/>
                  </a:ext>
                </a:extLst>
              </p:cNvPr>
              <p:cNvSpPr/>
              <p:nvPr/>
            </p:nvSpPr>
            <p:spPr>
              <a:xfrm>
                <a:off x="15015969" y="-4546713"/>
                <a:ext cx="1446304" cy="1414863"/>
              </a:xfrm>
              <a:custGeom>
                <a:avLst/>
                <a:gdLst>
                  <a:gd name="connsiteX0" fmla="*/ 1388852 w 1446304"/>
                  <a:gd name="connsiteY0" fmla="*/ 750591 h 1414862"/>
                  <a:gd name="connsiteX1" fmla="*/ 1391996 w 1446304"/>
                  <a:gd name="connsiteY1" fmla="*/ 77745 h 1414862"/>
                  <a:gd name="connsiteX2" fmla="*/ 77745 w 1446304"/>
                  <a:gd name="connsiteY2" fmla="*/ 77745 h 1414862"/>
                  <a:gd name="connsiteX3" fmla="*/ 77745 w 1446304"/>
                  <a:gd name="connsiteY3" fmla="*/ 1344834 h 1414862"/>
                  <a:gd name="connsiteX4" fmla="*/ 1388852 w 1446304"/>
                  <a:gd name="connsiteY4" fmla="*/ 750591 h 14148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6304" h="1414862">
                    <a:moveTo>
                      <a:pt x="1388852" y="750591"/>
                    </a:moveTo>
                    <a:lnTo>
                      <a:pt x="1391996" y="77745"/>
                    </a:lnTo>
                    <a:lnTo>
                      <a:pt x="77745" y="77745"/>
                    </a:lnTo>
                    <a:lnTo>
                      <a:pt x="77745" y="1344834"/>
                    </a:lnTo>
                    <a:cubicBezTo>
                      <a:pt x="451898" y="1146753"/>
                      <a:pt x="753735" y="970681"/>
                      <a:pt x="1388852" y="750591"/>
                    </a:cubicBezTo>
                    <a:close/>
                  </a:path>
                </a:pathLst>
              </a:custGeom>
              <a:grpFill/>
              <a:ln w="31403" cap="flat">
                <a:noFill/>
                <a:prstDash val="solid"/>
                <a:miter/>
              </a:ln>
            </p:spPr>
            <p:txBody>
              <a:bodyPr rtlCol="0" anchor="ctr"/>
              <a:lstStyle/>
              <a:p>
                <a:endParaRPr lang="ru-RU"/>
              </a:p>
            </p:txBody>
          </p:sp>
          <p:sp>
            <p:nvSpPr>
              <p:cNvPr id="44" name="Полилиния: фигура 43">
                <a:extLst>
                  <a:ext uri="{FF2B5EF4-FFF2-40B4-BE49-F238E27FC236}">
                    <a16:creationId xmlns="" xmlns:a16="http://schemas.microsoft.com/office/drawing/2014/main" id="{489761DA-32A2-4367-AA5B-86E3B4FF8B5F}"/>
                  </a:ext>
                </a:extLst>
              </p:cNvPr>
              <p:cNvSpPr/>
              <p:nvPr/>
            </p:nvSpPr>
            <p:spPr>
              <a:xfrm>
                <a:off x="13375442" y="635543"/>
                <a:ext cx="62883" cy="62883"/>
              </a:xfrm>
              <a:custGeom>
                <a:avLst/>
                <a:gdLst>
                  <a:gd name="connsiteX0" fmla="*/ 23581 w 62882"/>
                  <a:gd name="connsiteY0" fmla="*/ 23581 h 62882"/>
                  <a:gd name="connsiteX1" fmla="*/ 42446 w 62882"/>
                  <a:gd name="connsiteY1" fmla="*/ 64454 h 62882"/>
                  <a:gd name="connsiteX2" fmla="*/ 23581 w 62882"/>
                  <a:gd name="connsiteY2" fmla="*/ 23581 h 62882"/>
                </a:gdLst>
                <a:ahLst/>
                <a:cxnLst>
                  <a:cxn ang="0">
                    <a:pos x="connsiteX0" y="connsiteY0"/>
                  </a:cxn>
                  <a:cxn ang="0">
                    <a:pos x="connsiteX1" y="connsiteY1"/>
                  </a:cxn>
                  <a:cxn ang="0">
                    <a:pos x="connsiteX2" y="connsiteY2"/>
                  </a:cxn>
                </a:cxnLst>
                <a:rect l="l" t="t" r="r" b="b"/>
                <a:pathLst>
                  <a:path w="62882" h="62882">
                    <a:moveTo>
                      <a:pt x="23581" y="23581"/>
                    </a:moveTo>
                    <a:cubicBezTo>
                      <a:pt x="33013" y="51878"/>
                      <a:pt x="42446" y="64454"/>
                      <a:pt x="42446" y="64454"/>
                    </a:cubicBezTo>
                    <a:lnTo>
                      <a:pt x="23581" y="23581"/>
                    </a:lnTo>
                    <a:close/>
                  </a:path>
                </a:pathLst>
              </a:custGeom>
              <a:grpFill/>
              <a:ln w="9525" cap="flat">
                <a:noFill/>
                <a:prstDash val="solid"/>
                <a:miter/>
              </a:ln>
            </p:spPr>
            <p:txBody>
              <a:bodyPr rtlCol="0" anchor="ctr"/>
              <a:lstStyle/>
              <a:p>
                <a:endParaRPr lang="ru-RU"/>
              </a:p>
            </p:txBody>
          </p:sp>
          <p:sp>
            <p:nvSpPr>
              <p:cNvPr id="45" name="Полилиния: фигура 44">
                <a:extLst>
                  <a:ext uri="{FF2B5EF4-FFF2-40B4-BE49-F238E27FC236}">
                    <a16:creationId xmlns="" xmlns:a16="http://schemas.microsoft.com/office/drawing/2014/main" id="{F718F9D6-90C4-4B8C-B500-4399C91B322C}"/>
                  </a:ext>
                </a:extLst>
              </p:cNvPr>
              <p:cNvSpPr/>
              <p:nvPr/>
            </p:nvSpPr>
            <p:spPr>
              <a:xfrm>
                <a:off x="12889056" y="-3866461"/>
                <a:ext cx="7105756" cy="6665576"/>
              </a:xfrm>
              <a:custGeom>
                <a:avLst/>
                <a:gdLst>
                  <a:gd name="connsiteX0" fmla="*/ 6590734 w 7105755"/>
                  <a:gd name="connsiteY0" fmla="*/ 340735 h 6665575"/>
                  <a:gd name="connsiteX1" fmla="*/ 5084691 w 7105755"/>
                  <a:gd name="connsiteY1" fmla="*/ 45186 h 6665575"/>
                  <a:gd name="connsiteX2" fmla="*/ 1846226 w 7105755"/>
                  <a:gd name="connsiteY2" fmla="*/ 1170788 h 6665575"/>
                  <a:gd name="connsiteX3" fmla="*/ 57211 w 7105755"/>
                  <a:gd name="connsiteY3" fmla="*/ 3054127 h 6665575"/>
                  <a:gd name="connsiteX4" fmla="*/ 113805 w 7105755"/>
                  <a:gd name="connsiteY4" fmla="*/ 3635793 h 6665575"/>
                  <a:gd name="connsiteX5" fmla="*/ 509967 w 7105755"/>
                  <a:gd name="connsiteY5" fmla="*/ 4525585 h 6665575"/>
                  <a:gd name="connsiteX6" fmla="*/ 1959416 w 7105755"/>
                  <a:gd name="connsiteY6" fmla="*/ 2346696 h 6665575"/>
                  <a:gd name="connsiteX7" fmla="*/ 3562927 w 7105755"/>
                  <a:gd name="connsiteY7" fmla="*/ 1482058 h 6665575"/>
                  <a:gd name="connsiteX8" fmla="*/ 3845899 w 7105755"/>
                  <a:gd name="connsiteY8" fmla="*/ 1365724 h 6665575"/>
                  <a:gd name="connsiteX9" fmla="*/ 3842755 w 7105755"/>
                  <a:gd name="connsiteY9" fmla="*/ 6657311 h 6665575"/>
                  <a:gd name="connsiteX10" fmla="*/ 5160150 w 7105755"/>
                  <a:gd name="connsiteY10" fmla="*/ 6657311 h 6665575"/>
                  <a:gd name="connsiteX11" fmla="*/ 5157006 w 7105755"/>
                  <a:gd name="connsiteY11" fmla="*/ 1023013 h 6665575"/>
                  <a:gd name="connsiteX12" fmla="*/ 5895878 w 7105755"/>
                  <a:gd name="connsiteY12" fmla="*/ 966419 h 6665575"/>
                  <a:gd name="connsiteX13" fmla="*/ 7090652 w 7105755"/>
                  <a:gd name="connsiteY13" fmla="*/ 1460048 h 6665575"/>
                  <a:gd name="connsiteX14" fmla="*/ 6590734 w 7105755"/>
                  <a:gd name="connsiteY14" fmla="*/ 340735 h 6665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105755" h="6665575">
                    <a:moveTo>
                      <a:pt x="6590734" y="340735"/>
                    </a:moveTo>
                    <a:cubicBezTo>
                      <a:pt x="6590734" y="340735"/>
                      <a:pt x="6433527" y="-74292"/>
                      <a:pt x="5084691" y="45186"/>
                    </a:cubicBezTo>
                    <a:cubicBezTo>
                      <a:pt x="3704413" y="167807"/>
                      <a:pt x="2534793" y="755761"/>
                      <a:pt x="1846226" y="1170788"/>
                    </a:cubicBezTo>
                    <a:cubicBezTo>
                      <a:pt x="1160804" y="1585814"/>
                      <a:pt x="462805" y="2154903"/>
                      <a:pt x="57211" y="3054127"/>
                    </a:cubicBezTo>
                    <a:cubicBezTo>
                      <a:pt x="-43402" y="3280505"/>
                      <a:pt x="113805" y="3635793"/>
                      <a:pt x="113805" y="3635793"/>
                    </a:cubicBezTo>
                    <a:lnTo>
                      <a:pt x="509967" y="4525585"/>
                    </a:lnTo>
                    <a:cubicBezTo>
                      <a:pt x="437652" y="4346369"/>
                      <a:pt x="264724" y="3579199"/>
                      <a:pt x="1959416" y="2346696"/>
                    </a:cubicBezTo>
                    <a:cubicBezTo>
                      <a:pt x="2210947" y="2164336"/>
                      <a:pt x="2547370" y="1931669"/>
                      <a:pt x="3562927" y="1482058"/>
                    </a:cubicBezTo>
                    <a:cubicBezTo>
                      <a:pt x="3657251" y="1441184"/>
                      <a:pt x="3751575" y="1400310"/>
                      <a:pt x="3845899" y="1365724"/>
                    </a:cubicBezTo>
                    <a:lnTo>
                      <a:pt x="3842755" y="6657311"/>
                    </a:lnTo>
                    <a:lnTo>
                      <a:pt x="5160150" y="6657311"/>
                    </a:lnTo>
                    <a:lnTo>
                      <a:pt x="5157006" y="1023013"/>
                    </a:lnTo>
                    <a:cubicBezTo>
                      <a:pt x="5515438" y="969563"/>
                      <a:pt x="5782690" y="966419"/>
                      <a:pt x="5895878" y="966419"/>
                    </a:cubicBezTo>
                    <a:cubicBezTo>
                      <a:pt x="6710211" y="966419"/>
                      <a:pt x="6999472" y="1296553"/>
                      <a:pt x="7090652" y="1460048"/>
                    </a:cubicBezTo>
                    <a:lnTo>
                      <a:pt x="6590734" y="340735"/>
                    </a:lnTo>
                    <a:close/>
                  </a:path>
                </a:pathLst>
              </a:custGeom>
              <a:grpFill/>
              <a:ln w="9525" cap="flat">
                <a:noFill/>
                <a:prstDash val="solid"/>
                <a:miter/>
              </a:ln>
            </p:spPr>
            <p:txBody>
              <a:bodyPr rtlCol="0" anchor="ctr"/>
              <a:lstStyle/>
              <a:p>
                <a:endParaRPr lang="ru-RU" dirty="0"/>
              </a:p>
            </p:txBody>
          </p:sp>
        </p:grpSp>
      </p:grpSp>
      <p:sp>
        <p:nvSpPr>
          <p:cNvPr id="27" name="TextBox 26">
            <a:extLst>
              <a:ext uri="{FF2B5EF4-FFF2-40B4-BE49-F238E27FC236}">
                <a16:creationId xmlns="" xmlns:a16="http://schemas.microsoft.com/office/drawing/2014/main" id="{AEEE9836-8B3D-486F-901E-C36709115058}"/>
              </a:ext>
            </a:extLst>
          </p:cNvPr>
          <p:cNvSpPr txBox="1"/>
          <p:nvPr/>
        </p:nvSpPr>
        <p:spPr>
          <a:xfrm>
            <a:off x="1568706" y="10339863"/>
            <a:ext cx="15567121" cy="774956"/>
          </a:xfrm>
          <a:prstGeom prst="rect">
            <a:avLst/>
          </a:prstGeom>
          <a:noFill/>
        </p:spPr>
        <p:txBody>
          <a:bodyPr wrap="square" lIns="0" tIns="0" rIns="0" bIns="0" rtlCol="0" anchor="ctr">
            <a:spAutoFit/>
          </a:bodyPr>
          <a:lstStyle/>
          <a:p>
            <a:pPr>
              <a:lnSpc>
                <a:spcPts val="5600"/>
              </a:lnSpc>
            </a:pPr>
            <a:r>
              <a:rPr lang="ru-RU" sz="7200" dirty="0"/>
              <a:t>Интерфейсы </a:t>
            </a:r>
          </a:p>
        </p:txBody>
      </p:sp>
      <p:sp>
        <p:nvSpPr>
          <p:cNvPr id="17" name="Freeform 16">
            <a:extLst>
              <a:ext uri="{FF2B5EF4-FFF2-40B4-BE49-F238E27FC236}">
                <a16:creationId xmlns="" xmlns:a16="http://schemas.microsoft.com/office/drawing/2014/main" id="{0125F99E-05C0-DB44-B70D-22D69CD2EA26}"/>
              </a:ext>
            </a:extLst>
          </p:cNvPr>
          <p:cNvSpPr/>
          <p:nvPr/>
        </p:nvSpPr>
        <p:spPr>
          <a:xfrm>
            <a:off x="1936229" y="3346307"/>
            <a:ext cx="23270" cy="23270"/>
          </a:xfrm>
          <a:custGeom>
            <a:avLst/>
            <a:gdLst>
              <a:gd name="connsiteX0" fmla="*/ 8726 w 23270"/>
              <a:gd name="connsiteY0" fmla="*/ 8726 h 23270"/>
              <a:gd name="connsiteX1" fmla="*/ 15708 w 23270"/>
              <a:gd name="connsiteY1" fmla="*/ 23852 h 23270"/>
              <a:gd name="connsiteX2" fmla="*/ 8726 w 23270"/>
              <a:gd name="connsiteY2" fmla="*/ 8726 h 23270"/>
            </a:gdLst>
            <a:ahLst/>
            <a:cxnLst>
              <a:cxn ang="0">
                <a:pos x="connsiteX0" y="connsiteY0"/>
              </a:cxn>
              <a:cxn ang="0">
                <a:pos x="connsiteX1" y="connsiteY1"/>
              </a:cxn>
              <a:cxn ang="0">
                <a:pos x="connsiteX2" y="connsiteY2"/>
              </a:cxn>
            </a:cxnLst>
            <a:rect l="l" t="t" r="r" b="b"/>
            <a:pathLst>
              <a:path w="23270" h="23270">
                <a:moveTo>
                  <a:pt x="8726" y="8726"/>
                </a:moveTo>
                <a:cubicBezTo>
                  <a:pt x="12217" y="19198"/>
                  <a:pt x="15708" y="23852"/>
                  <a:pt x="15708" y="23852"/>
                </a:cubicBezTo>
                <a:lnTo>
                  <a:pt x="8726" y="8726"/>
                </a:lnTo>
                <a:close/>
              </a:path>
            </a:pathLst>
          </a:custGeom>
          <a:solidFill>
            <a:srgbClr val="36A9E1"/>
          </a:solidFill>
          <a:ln w="9525" cap="flat">
            <a:noFill/>
            <a:prstDash val="solid"/>
            <a:miter/>
          </a:ln>
        </p:spPr>
        <p:txBody>
          <a:bodyPr rtlCol="0" anchor="ctr"/>
          <a:lstStyle/>
          <a:p>
            <a:endParaRPr lang="en-US" dirty="0"/>
          </a:p>
        </p:txBody>
      </p:sp>
      <p:grpSp>
        <p:nvGrpSpPr>
          <p:cNvPr id="23" name="Group 22">
            <a:extLst>
              <a:ext uri="{FF2B5EF4-FFF2-40B4-BE49-F238E27FC236}">
                <a16:creationId xmlns="" xmlns:a16="http://schemas.microsoft.com/office/drawing/2014/main" id="{52D4322F-9410-6140-80D5-9153300D8859}"/>
              </a:ext>
            </a:extLst>
          </p:cNvPr>
          <p:cNvGrpSpPr/>
          <p:nvPr/>
        </p:nvGrpSpPr>
        <p:grpSpPr>
          <a:xfrm>
            <a:off x="1731451" y="1446697"/>
            <a:ext cx="2267284" cy="2994504"/>
            <a:chOff x="1731450" y="1446697"/>
            <a:chExt cx="2683081" cy="3543666"/>
          </a:xfrm>
        </p:grpSpPr>
        <p:grpSp>
          <p:nvGrpSpPr>
            <p:cNvPr id="22" name="Group 21">
              <a:extLst>
                <a:ext uri="{FF2B5EF4-FFF2-40B4-BE49-F238E27FC236}">
                  <a16:creationId xmlns="" xmlns:a16="http://schemas.microsoft.com/office/drawing/2014/main" id="{6CA84212-EB38-324F-A211-B616EC222EBD}"/>
                </a:ext>
              </a:extLst>
            </p:cNvPr>
            <p:cNvGrpSpPr/>
            <p:nvPr/>
          </p:nvGrpSpPr>
          <p:grpSpPr>
            <a:xfrm>
              <a:off x="1731450" y="4457470"/>
              <a:ext cx="2683081" cy="532893"/>
              <a:chOff x="1731450" y="4457470"/>
              <a:chExt cx="2683081" cy="532893"/>
            </a:xfrm>
          </p:grpSpPr>
          <p:sp>
            <p:nvSpPr>
              <p:cNvPr id="7" name="Freeform 6">
                <a:extLst>
                  <a:ext uri="{FF2B5EF4-FFF2-40B4-BE49-F238E27FC236}">
                    <a16:creationId xmlns="" xmlns:a16="http://schemas.microsoft.com/office/drawing/2014/main" id="{F67B565D-997B-5A48-9EE1-CB9025D8F2C2}"/>
                  </a:ext>
                </a:extLst>
              </p:cNvPr>
              <p:cNvSpPr/>
              <p:nvPr/>
            </p:nvSpPr>
            <p:spPr>
              <a:xfrm>
                <a:off x="1731450" y="4478413"/>
                <a:ext cx="58176" cy="383962"/>
              </a:xfrm>
              <a:custGeom>
                <a:avLst/>
                <a:gdLst>
                  <a:gd name="connsiteX0" fmla="*/ 57594 w 58176"/>
                  <a:gd name="connsiteY0" fmla="*/ 8726 h 383962"/>
                  <a:gd name="connsiteX1" fmla="*/ 57594 w 58176"/>
                  <a:gd name="connsiteY1" fmla="*/ 384544 h 383962"/>
                  <a:gd name="connsiteX2" fmla="*/ 8726 w 58176"/>
                  <a:gd name="connsiteY2" fmla="*/ 384544 h 383962"/>
                  <a:gd name="connsiteX3" fmla="*/ 8726 w 58176"/>
                  <a:gd name="connsiteY3" fmla="*/ 8726 h 383962"/>
                  <a:gd name="connsiteX4" fmla="*/ 57594 w 58176"/>
                  <a:gd name="connsiteY4" fmla="*/ 8726 h 3839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176" h="383962">
                    <a:moveTo>
                      <a:pt x="57594" y="8726"/>
                    </a:moveTo>
                    <a:lnTo>
                      <a:pt x="57594" y="384544"/>
                    </a:lnTo>
                    <a:lnTo>
                      <a:pt x="8726" y="384544"/>
                    </a:lnTo>
                    <a:lnTo>
                      <a:pt x="8726" y="8726"/>
                    </a:lnTo>
                    <a:lnTo>
                      <a:pt x="57594" y="8726"/>
                    </a:lnTo>
                    <a:close/>
                  </a:path>
                </a:pathLst>
              </a:custGeom>
              <a:solidFill>
                <a:srgbClr val="2FAAE1"/>
              </a:solidFill>
              <a:ln w="9525" cap="flat">
                <a:noFill/>
                <a:prstDash val="solid"/>
                <a:miter/>
              </a:ln>
            </p:spPr>
            <p:txBody>
              <a:bodyPr rtlCol="0" anchor="ctr"/>
              <a:lstStyle/>
              <a:p>
                <a:endParaRPr lang="en-US" dirty="0"/>
              </a:p>
            </p:txBody>
          </p:sp>
          <p:sp>
            <p:nvSpPr>
              <p:cNvPr id="8" name="Freeform 7">
                <a:extLst>
                  <a:ext uri="{FF2B5EF4-FFF2-40B4-BE49-F238E27FC236}">
                    <a16:creationId xmlns="" xmlns:a16="http://schemas.microsoft.com/office/drawing/2014/main" id="{7AA1ACD7-37F3-BC42-A9B1-E90E64ECB781}"/>
                  </a:ext>
                </a:extLst>
              </p:cNvPr>
              <p:cNvSpPr/>
              <p:nvPr/>
            </p:nvSpPr>
            <p:spPr>
              <a:xfrm>
                <a:off x="1822204" y="4479577"/>
                <a:ext cx="290880" cy="383962"/>
              </a:xfrm>
              <a:custGeom>
                <a:avLst/>
                <a:gdLst>
                  <a:gd name="connsiteX0" fmla="*/ 122752 w 290880"/>
                  <a:gd name="connsiteY0" fmla="*/ 49450 h 383962"/>
                  <a:gd name="connsiteX1" fmla="*/ 8726 w 290880"/>
                  <a:gd name="connsiteY1" fmla="*/ 49450 h 383962"/>
                  <a:gd name="connsiteX2" fmla="*/ 8726 w 290880"/>
                  <a:gd name="connsiteY2" fmla="*/ 8726 h 383962"/>
                  <a:gd name="connsiteX3" fmla="*/ 286808 w 290880"/>
                  <a:gd name="connsiteY3" fmla="*/ 8726 h 383962"/>
                  <a:gd name="connsiteX4" fmla="*/ 286808 w 290880"/>
                  <a:gd name="connsiteY4" fmla="*/ 49450 h 383962"/>
                  <a:gd name="connsiteX5" fmla="*/ 171619 w 290880"/>
                  <a:gd name="connsiteY5" fmla="*/ 49450 h 383962"/>
                  <a:gd name="connsiteX6" fmla="*/ 171619 w 290880"/>
                  <a:gd name="connsiteY6" fmla="*/ 383381 h 383962"/>
                  <a:gd name="connsiteX7" fmla="*/ 122752 w 290880"/>
                  <a:gd name="connsiteY7" fmla="*/ 383381 h 383962"/>
                  <a:gd name="connsiteX8" fmla="*/ 122752 w 290880"/>
                  <a:gd name="connsiteY8" fmla="*/ 49450 h 383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0880" h="383962">
                    <a:moveTo>
                      <a:pt x="122752" y="49450"/>
                    </a:moveTo>
                    <a:lnTo>
                      <a:pt x="8726" y="49450"/>
                    </a:lnTo>
                    <a:lnTo>
                      <a:pt x="8726" y="8726"/>
                    </a:lnTo>
                    <a:lnTo>
                      <a:pt x="286808" y="8726"/>
                    </a:lnTo>
                    <a:lnTo>
                      <a:pt x="286808" y="49450"/>
                    </a:lnTo>
                    <a:lnTo>
                      <a:pt x="171619" y="49450"/>
                    </a:lnTo>
                    <a:lnTo>
                      <a:pt x="171619" y="383381"/>
                    </a:lnTo>
                    <a:lnTo>
                      <a:pt x="122752" y="383381"/>
                    </a:lnTo>
                    <a:lnTo>
                      <a:pt x="122752" y="49450"/>
                    </a:lnTo>
                    <a:close/>
                  </a:path>
                </a:pathLst>
              </a:custGeom>
              <a:solidFill>
                <a:srgbClr val="2FAAE1"/>
              </a:solidFill>
              <a:ln w="9525" cap="flat">
                <a:noFill/>
                <a:prstDash val="solid"/>
                <a:miter/>
              </a:ln>
            </p:spPr>
            <p:txBody>
              <a:bodyPr rtlCol="0" anchor="ctr"/>
              <a:lstStyle/>
              <a:p>
                <a:endParaRPr lang="en-US" dirty="0"/>
              </a:p>
            </p:txBody>
          </p:sp>
          <p:sp>
            <p:nvSpPr>
              <p:cNvPr id="9" name="Freeform 8">
                <a:extLst>
                  <a:ext uri="{FF2B5EF4-FFF2-40B4-BE49-F238E27FC236}">
                    <a16:creationId xmlns="" xmlns:a16="http://schemas.microsoft.com/office/drawing/2014/main" id="{1327128A-BACE-BE40-88EB-BAD7B8F1810F}"/>
                  </a:ext>
                </a:extLst>
              </p:cNvPr>
              <p:cNvSpPr/>
              <p:nvPr/>
            </p:nvSpPr>
            <p:spPr>
              <a:xfrm>
                <a:off x="2087487" y="4685520"/>
                <a:ext cx="151258" cy="46541"/>
              </a:xfrm>
              <a:custGeom>
                <a:avLst/>
                <a:gdLst>
                  <a:gd name="connsiteX0" fmla="*/ 146022 w 151257"/>
                  <a:gd name="connsiteY0" fmla="*/ 8726 h 46540"/>
                  <a:gd name="connsiteX1" fmla="*/ 146022 w 151257"/>
                  <a:gd name="connsiteY1" fmla="*/ 44795 h 46540"/>
                  <a:gd name="connsiteX2" fmla="*/ 8726 w 151257"/>
                  <a:gd name="connsiteY2" fmla="*/ 44795 h 46540"/>
                  <a:gd name="connsiteX3" fmla="*/ 8726 w 151257"/>
                  <a:gd name="connsiteY3" fmla="*/ 8726 h 46540"/>
                  <a:gd name="connsiteX4" fmla="*/ 146022 w 151257"/>
                  <a:gd name="connsiteY4" fmla="*/ 8726 h 465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257" h="46540">
                    <a:moveTo>
                      <a:pt x="146022" y="8726"/>
                    </a:moveTo>
                    <a:lnTo>
                      <a:pt x="146022" y="44795"/>
                    </a:lnTo>
                    <a:lnTo>
                      <a:pt x="8726" y="44795"/>
                    </a:lnTo>
                    <a:lnTo>
                      <a:pt x="8726" y="8726"/>
                    </a:lnTo>
                    <a:lnTo>
                      <a:pt x="146022" y="8726"/>
                    </a:lnTo>
                    <a:close/>
                  </a:path>
                </a:pathLst>
              </a:custGeom>
              <a:solidFill>
                <a:srgbClr val="2FAAE1"/>
              </a:solidFill>
              <a:ln w="9525" cap="flat">
                <a:noFill/>
                <a:prstDash val="solid"/>
                <a:miter/>
              </a:ln>
            </p:spPr>
            <p:txBody>
              <a:bodyPr rtlCol="0" anchor="ctr"/>
              <a:lstStyle/>
              <a:p>
                <a:endParaRPr lang="en-US" dirty="0"/>
              </a:p>
            </p:txBody>
          </p:sp>
          <p:sp>
            <p:nvSpPr>
              <p:cNvPr id="10" name="Freeform 9">
                <a:extLst>
                  <a:ext uri="{FF2B5EF4-FFF2-40B4-BE49-F238E27FC236}">
                    <a16:creationId xmlns="" xmlns:a16="http://schemas.microsoft.com/office/drawing/2014/main" id="{CDC369D1-E4CD-264E-837C-13EA0D28E756}"/>
                  </a:ext>
                </a:extLst>
              </p:cNvPr>
              <p:cNvSpPr/>
              <p:nvPr/>
            </p:nvSpPr>
            <p:spPr>
              <a:xfrm>
                <a:off x="2252707" y="4477250"/>
                <a:ext cx="325786" cy="383962"/>
              </a:xfrm>
              <a:custGeom>
                <a:avLst/>
                <a:gdLst>
                  <a:gd name="connsiteX0" fmla="*/ 98318 w 325786"/>
                  <a:gd name="connsiteY0" fmla="*/ 267028 h 383962"/>
                  <a:gd name="connsiteX1" fmla="*/ 58758 w 325786"/>
                  <a:gd name="connsiteY1" fmla="*/ 384544 h 383962"/>
                  <a:gd name="connsiteX2" fmla="*/ 8726 w 325786"/>
                  <a:gd name="connsiteY2" fmla="*/ 384544 h 383962"/>
                  <a:gd name="connsiteX3" fmla="*/ 136714 w 325786"/>
                  <a:gd name="connsiteY3" fmla="*/ 8726 h 383962"/>
                  <a:gd name="connsiteX4" fmla="*/ 194890 w 325786"/>
                  <a:gd name="connsiteY4" fmla="*/ 8726 h 383962"/>
                  <a:gd name="connsiteX5" fmla="*/ 322877 w 325786"/>
                  <a:gd name="connsiteY5" fmla="*/ 384544 h 383962"/>
                  <a:gd name="connsiteX6" fmla="*/ 270519 w 325786"/>
                  <a:gd name="connsiteY6" fmla="*/ 384544 h 383962"/>
                  <a:gd name="connsiteX7" fmla="*/ 232123 w 325786"/>
                  <a:gd name="connsiteY7" fmla="*/ 267028 h 383962"/>
                  <a:gd name="connsiteX8" fmla="*/ 98318 w 325786"/>
                  <a:gd name="connsiteY8" fmla="*/ 267028 h 383962"/>
                  <a:gd name="connsiteX9" fmla="*/ 221651 w 325786"/>
                  <a:gd name="connsiteY9" fmla="*/ 229796 h 383962"/>
                  <a:gd name="connsiteX10" fmla="*/ 184418 w 325786"/>
                  <a:gd name="connsiteY10" fmla="*/ 121588 h 383962"/>
                  <a:gd name="connsiteX11" fmla="*/ 164638 w 325786"/>
                  <a:gd name="connsiteY11" fmla="*/ 52940 h 383962"/>
                  <a:gd name="connsiteX12" fmla="*/ 163475 w 325786"/>
                  <a:gd name="connsiteY12" fmla="*/ 52940 h 383962"/>
                  <a:gd name="connsiteX13" fmla="*/ 144858 w 325786"/>
                  <a:gd name="connsiteY13" fmla="*/ 120425 h 383962"/>
                  <a:gd name="connsiteX14" fmla="*/ 107626 w 325786"/>
                  <a:gd name="connsiteY14" fmla="*/ 228632 h 383962"/>
                  <a:gd name="connsiteX15" fmla="*/ 221651 w 325786"/>
                  <a:gd name="connsiteY15" fmla="*/ 228632 h 383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25786" h="383962">
                    <a:moveTo>
                      <a:pt x="98318" y="267028"/>
                    </a:moveTo>
                    <a:lnTo>
                      <a:pt x="58758" y="384544"/>
                    </a:lnTo>
                    <a:lnTo>
                      <a:pt x="8726" y="384544"/>
                    </a:lnTo>
                    <a:lnTo>
                      <a:pt x="136714" y="8726"/>
                    </a:lnTo>
                    <a:lnTo>
                      <a:pt x="194890" y="8726"/>
                    </a:lnTo>
                    <a:lnTo>
                      <a:pt x="322877" y="384544"/>
                    </a:lnTo>
                    <a:lnTo>
                      <a:pt x="270519" y="384544"/>
                    </a:lnTo>
                    <a:lnTo>
                      <a:pt x="232123" y="267028"/>
                    </a:lnTo>
                    <a:lnTo>
                      <a:pt x="98318" y="267028"/>
                    </a:lnTo>
                    <a:close/>
                    <a:moveTo>
                      <a:pt x="221651" y="229796"/>
                    </a:moveTo>
                    <a:lnTo>
                      <a:pt x="184418" y="121588"/>
                    </a:lnTo>
                    <a:cubicBezTo>
                      <a:pt x="176274" y="97154"/>
                      <a:pt x="170456" y="75047"/>
                      <a:pt x="164638" y="52940"/>
                    </a:cubicBezTo>
                    <a:lnTo>
                      <a:pt x="163475" y="52940"/>
                    </a:lnTo>
                    <a:cubicBezTo>
                      <a:pt x="157657" y="75047"/>
                      <a:pt x="151840" y="98318"/>
                      <a:pt x="144858" y="120425"/>
                    </a:cubicBezTo>
                    <a:lnTo>
                      <a:pt x="107626" y="228632"/>
                    </a:lnTo>
                    <a:lnTo>
                      <a:pt x="221651" y="228632"/>
                    </a:lnTo>
                    <a:close/>
                  </a:path>
                </a:pathLst>
              </a:custGeom>
              <a:solidFill>
                <a:srgbClr val="2FAAE1"/>
              </a:solidFill>
              <a:ln w="9525" cap="flat">
                <a:noFill/>
                <a:prstDash val="solid"/>
                <a:miter/>
              </a:ln>
            </p:spPr>
            <p:txBody>
              <a:bodyPr rtlCol="0" anchor="ctr"/>
              <a:lstStyle/>
              <a:p>
                <a:endParaRPr lang="en-US" dirty="0"/>
              </a:p>
            </p:txBody>
          </p:sp>
          <p:sp>
            <p:nvSpPr>
              <p:cNvPr id="11" name="Freeform 10">
                <a:extLst>
                  <a:ext uri="{FF2B5EF4-FFF2-40B4-BE49-F238E27FC236}">
                    <a16:creationId xmlns="" xmlns:a16="http://schemas.microsoft.com/office/drawing/2014/main" id="{AD64B659-292C-6344-A0A8-CDE0CCA39360}"/>
                  </a:ext>
                </a:extLst>
              </p:cNvPr>
              <p:cNvSpPr/>
              <p:nvPr/>
            </p:nvSpPr>
            <p:spPr>
              <a:xfrm>
                <a:off x="2594783" y="4578476"/>
                <a:ext cx="221069" cy="290880"/>
              </a:xfrm>
              <a:custGeom>
                <a:avLst/>
                <a:gdLst>
                  <a:gd name="connsiteX0" fmla="*/ 220487 w 221069"/>
                  <a:gd name="connsiteY0" fmla="*/ 274009 h 290880"/>
                  <a:gd name="connsiteX1" fmla="*/ 142531 w 221069"/>
                  <a:gd name="connsiteY1" fmla="*/ 289135 h 290880"/>
                  <a:gd name="connsiteX2" fmla="*/ 8726 w 221069"/>
                  <a:gd name="connsiteY2" fmla="*/ 151839 h 290880"/>
                  <a:gd name="connsiteX3" fmla="*/ 153003 w 221069"/>
                  <a:gd name="connsiteY3" fmla="*/ 8726 h 290880"/>
                  <a:gd name="connsiteX4" fmla="*/ 220487 w 221069"/>
                  <a:gd name="connsiteY4" fmla="*/ 22689 h 290880"/>
                  <a:gd name="connsiteX5" fmla="*/ 208852 w 221069"/>
                  <a:gd name="connsiteY5" fmla="*/ 61085 h 290880"/>
                  <a:gd name="connsiteX6" fmla="*/ 151840 w 221069"/>
                  <a:gd name="connsiteY6" fmla="*/ 48286 h 290880"/>
                  <a:gd name="connsiteX7" fmla="*/ 56431 w 221069"/>
                  <a:gd name="connsiteY7" fmla="*/ 150676 h 290880"/>
                  <a:gd name="connsiteX8" fmla="*/ 149513 w 221069"/>
                  <a:gd name="connsiteY8" fmla="*/ 251902 h 290880"/>
                  <a:gd name="connsiteX9" fmla="*/ 210016 w 221069"/>
                  <a:gd name="connsiteY9" fmla="*/ 239104 h 290880"/>
                  <a:gd name="connsiteX10" fmla="*/ 220487 w 221069"/>
                  <a:gd name="connsiteY10" fmla="*/ 274009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21069" h="290880">
                    <a:moveTo>
                      <a:pt x="220487" y="274009"/>
                    </a:moveTo>
                    <a:cubicBezTo>
                      <a:pt x="207689" y="280990"/>
                      <a:pt x="179764" y="289135"/>
                      <a:pt x="142531" y="289135"/>
                    </a:cubicBezTo>
                    <a:cubicBezTo>
                      <a:pt x="61085" y="289135"/>
                      <a:pt x="8726" y="234450"/>
                      <a:pt x="8726" y="151839"/>
                    </a:cubicBezTo>
                    <a:cubicBezTo>
                      <a:pt x="8726" y="69230"/>
                      <a:pt x="65739" y="8726"/>
                      <a:pt x="153003" y="8726"/>
                    </a:cubicBezTo>
                    <a:cubicBezTo>
                      <a:pt x="182091" y="8726"/>
                      <a:pt x="207689" y="15708"/>
                      <a:pt x="220487" y="22689"/>
                    </a:cubicBezTo>
                    <a:lnTo>
                      <a:pt x="208852" y="61085"/>
                    </a:lnTo>
                    <a:cubicBezTo>
                      <a:pt x="197217" y="54104"/>
                      <a:pt x="178601" y="48286"/>
                      <a:pt x="151840" y="48286"/>
                    </a:cubicBezTo>
                    <a:cubicBezTo>
                      <a:pt x="90173" y="48286"/>
                      <a:pt x="56431" y="93663"/>
                      <a:pt x="56431" y="150676"/>
                    </a:cubicBezTo>
                    <a:cubicBezTo>
                      <a:pt x="56431" y="213506"/>
                      <a:pt x="95991" y="251902"/>
                      <a:pt x="149513" y="251902"/>
                    </a:cubicBezTo>
                    <a:cubicBezTo>
                      <a:pt x="177437" y="251902"/>
                      <a:pt x="196054" y="244921"/>
                      <a:pt x="210016" y="239104"/>
                    </a:cubicBezTo>
                    <a:lnTo>
                      <a:pt x="220487" y="274009"/>
                    </a:lnTo>
                    <a:close/>
                  </a:path>
                </a:pathLst>
              </a:custGeom>
              <a:solidFill>
                <a:srgbClr val="2FAAE1"/>
              </a:solidFill>
              <a:ln w="9525" cap="flat">
                <a:noFill/>
                <a:prstDash val="solid"/>
                <a:miter/>
              </a:ln>
            </p:spPr>
            <p:txBody>
              <a:bodyPr rtlCol="0" anchor="ctr"/>
              <a:lstStyle/>
              <a:p>
                <a:endParaRPr lang="en-US" dirty="0"/>
              </a:p>
            </p:txBody>
          </p:sp>
          <p:sp>
            <p:nvSpPr>
              <p:cNvPr id="12" name="Freeform 11">
                <a:extLst>
                  <a:ext uri="{FF2B5EF4-FFF2-40B4-BE49-F238E27FC236}">
                    <a16:creationId xmlns="" xmlns:a16="http://schemas.microsoft.com/office/drawing/2014/main" id="{670EFE73-5E7A-504B-AAB5-652E9D7C567B}"/>
                  </a:ext>
                </a:extLst>
              </p:cNvPr>
              <p:cNvSpPr/>
              <p:nvPr/>
            </p:nvSpPr>
            <p:spPr>
              <a:xfrm>
                <a:off x="2843776" y="4576149"/>
                <a:ext cx="221069" cy="290880"/>
              </a:xfrm>
              <a:custGeom>
                <a:avLst/>
                <a:gdLst>
                  <a:gd name="connsiteX0" fmla="*/ 178601 w 221069"/>
                  <a:gd name="connsiteY0" fmla="*/ 286808 h 290880"/>
                  <a:gd name="connsiteX1" fmla="*/ 175110 w 221069"/>
                  <a:gd name="connsiteY1" fmla="*/ 253066 h 290880"/>
                  <a:gd name="connsiteX2" fmla="*/ 173947 w 221069"/>
                  <a:gd name="connsiteY2" fmla="*/ 253066 h 290880"/>
                  <a:gd name="connsiteX3" fmla="*/ 91336 w 221069"/>
                  <a:gd name="connsiteY3" fmla="*/ 292626 h 290880"/>
                  <a:gd name="connsiteX4" fmla="*/ 8726 w 221069"/>
                  <a:gd name="connsiteY4" fmla="*/ 214670 h 290880"/>
                  <a:gd name="connsiteX5" fmla="*/ 170456 w 221069"/>
                  <a:gd name="connsiteY5" fmla="*/ 114607 h 290880"/>
                  <a:gd name="connsiteX6" fmla="*/ 170456 w 221069"/>
                  <a:gd name="connsiteY6" fmla="*/ 108789 h 290880"/>
                  <a:gd name="connsiteX7" fmla="*/ 108789 w 221069"/>
                  <a:gd name="connsiteY7" fmla="*/ 45959 h 290880"/>
                  <a:gd name="connsiteX8" fmla="*/ 38978 w 221069"/>
                  <a:gd name="connsiteY8" fmla="*/ 65739 h 290880"/>
                  <a:gd name="connsiteX9" fmla="*/ 27343 w 221069"/>
                  <a:gd name="connsiteY9" fmla="*/ 33160 h 290880"/>
                  <a:gd name="connsiteX10" fmla="*/ 115770 w 221069"/>
                  <a:gd name="connsiteY10" fmla="*/ 8726 h 290880"/>
                  <a:gd name="connsiteX11" fmla="*/ 218160 w 221069"/>
                  <a:gd name="connsiteY11" fmla="*/ 119261 h 290880"/>
                  <a:gd name="connsiteX12" fmla="*/ 218160 w 221069"/>
                  <a:gd name="connsiteY12" fmla="*/ 220488 h 290880"/>
                  <a:gd name="connsiteX13" fmla="*/ 222814 w 221069"/>
                  <a:gd name="connsiteY13" fmla="*/ 284481 h 290880"/>
                  <a:gd name="connsiteX14" fmla="*/ 178601 w 221069"/>
                  <a:gd name="connsiteY14" fmla="*/ 284481 h 290880"/>
                  <a:gd name="connsiteX15" fmla="*/ 170456 w 221069"/>
                  <a:gd name="connsiteY15" fmla="*/ 149513 h 290880"/>
                  <a:gd name="connsiteX16" fmla="*/ 56431 w 221069"/>
                  <a:gd name="connsiteY16" fmla="*/ 210016 h 290880"/>
                  <a:gd name="connsiteX17" fmla="*/ 102972 w 221069"/>
                  <a:gd name="connsiteY17" fmla="*/ 256557 h 290880"/>
                  <a:gd name="connsiteX18" fmla="*/ 168129 w 221069"/>
                  <a:gd name="connsiteY18" fmla="*/ 211179 h 290880"/>
                  <a:gd name="connsiteX19" fmla="*/ 170456 w 221069"/>
                  <a:gd name="connsiteY19" fmla="*/ 196053 h 290880"/>
                  <a:gd name="connsiteX20" fmla="*/ 170456 w 221069"/>
                  <a:gd name="connsiteY20" fmla="*/ 149513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1069" h="290880">
                    <a:moveTo>
                      <a:pt x="178601" y="286808"/>
                    </a:moveTo>
                    <a:lnTo>
                      <a:pt x="175110" y="253066"/>
                    </a:lnTo>
                    <a:lnTo>
                      <a:pt x="173947" y="253066"/>
                    </a:lnTo>
                    <a:cubicBezTo>
                      <a:pt x="158821" y="274010"/>
                      <a:pt x="129733" y="292626"/>
                      <a:pt x="91336" y="292626"/>
                    </a:cubicBezTo>
                    <a:cubicBezTo>
                      <a:pt x="36651" y="292626"/>
                      <a:pt x="8726" y="254230"/>
                      <a:pt x="8726" y="214670"/>
                    </a:cubicBezTo>
                    <a:cubicBezTo>
                      <a:pt x="8726" y="149513"/>
                      <a:pt x="66903" y="113443"/>
                      <a:pt x="170456" y="114607"/>
                    </a:cubicBezTo>
                    <a:lnTo>
                      <a:pt x="170456" y="108789"/>
                    </a:lnTo>
                    <a:cubicBezTo>
                      <a:pt x="170456" y="86683"/>
                      <a:pt x="164638" y="45959"/>
                      <a:pt x="108789" y="45959"/>
                    </a:cubicBezTo>
                    <a:cubicBezTo>
                      <a:pt x="83192" y="45959"/>
                      <a:pt x="57594" y="54104"/>
                      <a:pt x="38978" y="65739"/>
                    </a:cubicBezTo>
                    <a:lnTo>
                      <a:pt x="27343" y="33160"/>
                    </a:lnTo>
                    <a:cubicBezTo>
                      <a:pt x="49450" y="19198"/>
                      <a:pt x="82028" y="8726"/>
                      <a:pt x="115770" y="8726"/>
                    </a:cubicBezTo>
                    <a:cubicBezTo>
                      <a:pt x="198381" y="8726"/>
                      <a:pt x="218160" y="64576"/>
                      <a:pt x="218160" y="119261"/>
                    </a:cubicBezTo>
                    <a:lnTo>
                      <a:pt x="218160" y="220488"/>
                    </a:lnTo>
                    <a:cubicBezTo>
                      <a:pt x="218160" y="243758"/>
                      <a:pt x="219324" y="267028"/>
                      <a:pt x="222814" y="284481"/>
                    </a:cubicBezTo>
                    <a:lnTo>
                      <a:pt x="178601" y="284481"/>
                    </a:lnTo>
                    <a:close/>
                    <a:moveTo>
                      <a:pt x="170456" y="149513"/>
                    </a:moveTo>
                    <a:cubicBezTo>
                      <a:pt x="116934" y="148349"/>
                      <a:pt x="56431" y="157657"/>
                      <a:pt x="56431" y="210016"/>
                    </a:cubicBezTo>
                    <a:cubicBezTo>
                      <a:pt x="56431" y="241431"/>
                      <a:pt x="77374" y="256557"/>
                      <a:pt x="102972" y="256557"/>
                    </a:cubicBezTo>
                    <a:cubicBezTo>
                      <a:pt x="137877" y="256557"/>
                      <a:pt x="159984" y="234450"/>
                      <a:pt x="168129" y="211179"/>
                    </a:cubicBezTo>
                    <a:cubicBezTo>
                      <a:pt x="169292" y="206525"/>
                      <a:pt x="170456" y="200708"/>
                      <a:pt x="170456" y="196053"/>
                    </a:cubicBezTo>
                    <a:lnTo>
                      <a:pt x="170456" y="149513"/>
                    </a:lnTo>
                    <a:close/>
                  </a:path>
                </a:pathLst>
              </a:custGeom>
              <a:solidFill>
                <a:srgbClr val="2FAAE1"/>
              </a:solidFill>
              <a:ln w="9525" cap="flat">
                <a:noFill/>
                <a:prstDash val="solid"/>
                <a:miter/>
              </a:ln>
            </p:spPr>
            <p:txBody>
              <a:bodyPr rtlCol="0" anchor="ctr"/>
              <a:lstStyle/>
              <a:p>
                <a:endParaRPr lang="en-US" dirty="0"/>
              </a:p>
            </p:txBody>
          </p:sp>
          <p:sp>
            <p:nvSpPr>
              <p:cNvPr id="13" name="Freeform 12">
                <a:extLst>
                  <a:ext uri="{FF2B5EF4-FFF2-40B4-BE49-F238E27FC236}">
                    <a16:creationId xmlns="" xmlns:a16="http://schemas.microsoft.com/office/drawing/2014/main" id="{AFCCAD3E-FD46-6A4F-8631-86894650B60D}"/>
                  </a:ext>
                </a:extLst>
              </p:cNvPr>
              <p:cNvSpPr/>
              <p:nvPr/>
            </p:nvSpPr>
            <p:spPr>
              <a:xfrm>
                <a:off x="3112550" y="4457470"/>
                <a:ext cx="267610" cy="418868"/>
              </a:xfrm>
              <a:custGeom>
                <a:avLst/>
                <a:gdLst>
                  <a:gd name="connsiteX0" fmla="*/ 261211 w 267610"/>
                  <a:gd name="connsiteY0" fmla="*/ 9890 h 418867"/>
                  <a:gd name="connsiteX1" fmla="*/ 261211 w 267610"/>
                  <a:gd name="connsiteY1" fmla="*/ 335676 h 418867"/>
                  <a:gd name="connsiteX2" fmla="*/ 263538 w 267610"/>
                  <a:gd name="connsiteY2" fmla="*/ 405487 h 418867"/>
                  <a:gd name="connsiteX3" fmla="*/ 219324 w 267610"/>
                  <a:gd name="connsiteY3" fmla="*/ 405487 h 418867"/>
                  <a:gd name="connsiteX4" fmla="*/ 216997 w 267610"/>
                  <a:gd name="connsiteY4" fmla="*/ 358947 h 418867"/>
                  <a:gd name="connsiteX5" fmla="*/ 215833 w 267610"/>
                  <a:gd name="connsiteY5" fmla="*/ 358947 h 418867"/>
                  <a:gd name="connsiteX6" fmla="*/ 123915 w 267610"/>
                  <a:gd name="connsiteY6" fmla="*/ 411305 h 418867"/>
                  <a:gd name="connsiteX7" fmla="*/ 8726 w 267610"/>
                  <a:gd name="connsiteY7" fmla="*/ 274009 h 418867"/>
                  <a:gd name="connsiteX8" fmla="*/ 129733 w 267610"/>
                  <a:gd name="connsiteY8" fmla="*/ 128569 h 418867"/>
                  <a:gd name="connsiteX9" fmla="*/ 211179 w 267610"/>
                  <a:gd name="connsiteY9" fmla="*/ 169292 h 418867"/>
                  <a:gd name="connsiteX10" fmla="*/ 212343 w 267610"/>
                  <a:gd name="connsiteY10" fmla="*/ 169292 h 418867"/>
                  <a:gd name="connsiteX11" fmla="*/ 212343 w 267610"/>
                  <a:gd name="connsiteY11" fmla="*/ 8726 h 418867"/>
                  <a:gd name="connsiteX12" fmla="*/ 261211 w 267610"/>
                  <a:gd name="connsiteY12" fmla="*/ 8726 h 418867"/>
                  <a:gd name="connsiteX13" fmla="*/ 212343 w 267610"/>
                  <a:gd name="connsiteY13" fmla="*/ 244921 h 418867"/>
                  <a:gd name="connsiteX14" fmla="*/ 210016 w 267610"/>
                  <a:gd name="connsiteY14" fmla="*/ 223978 h 418867"/>
                  <a:gd name="connsiteX15" fmla="*/ 139041 w 267610"/>
                  <a:gd name="connsiteY15" fmla="*/ 166965 h 418867"/>
                  <a:gd name="connsiteX16" fmla="*/ 58758 w 267610"/>
                  <a:gd name="connsiteY16" fmla="*/ 271682 h 418867"/>
                  <a:gd name="connsiteX17" fmla="*/ 137877 w 267610"/>
                  <a:gd name="connsiteY17" fmla="*/ 371745 h 418867"/>
                  <a:gd name="connsiteX18" fmla="*/ 210016 w 267610"/>
                  <a:gd name="connsiteY18" fmla="*/ 313569 h 418867"/>
                  <a:gd name="connsiteX19" fmla="*/ 212343 w 267610"/>
                  <a:gd name="connsiteY19" fmla="*/ 292626 h 418867"/>
                  <a:gd name="connsiteX20" fmla="*/ 212343 w 267610"/>
                  <a:gd name="connsiteY20" fmla="*/ 244921 h 418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67610" h="418867">
                    <a:moveTo>
                      <a:pt x="261211" y="9890"/>
                    </a:moveTo>
                    <a:lnTo>
                      <a:pt x="261211" y="335676"/>
                    </a:lnTo>
                    <a:cubicBezTo>
                      <a:pt x="261211" y="360110"/>
                      <a:pt x="261211" y="386871"/>
                      <a:pt x="263538" y="405487"/>
                    </a:cubicBezTo>
                    <a:lnTo>
                      <a:pt x="219324" y="405487"/>
                    </a:lnTo>
                    <a:lnTo>
                      <a:pt x="216997" y="358947"/>
                    </a:lnTo>
                    <a:lnTo>
                      <a:pt x="215833" y="358947"/>
                    </a:lnTo>
                    <a:cubicBezTo>
                      <a:pt x="200708" y="389198"/>
                      <a:pt x="168129" y="411305"/>
                      <a:pt x="123915" y="411305"/>
                    </a:cubicBezTo>
                    <a:cubicBezTo>
                      <a:pt x="58758" y="411305"/>
                      <a:pt x="8726" y="356619"/>
                      <a:pt x="8726" y="274009"/>
                    </a:cubicBezTo>
                    <a:cubicBezTo>
                      <a:pt x="8726" y="184418"/>
                      <a:pt x="63412" y="128569"/>
                      <a:pt x="129733" y="128569"/>
                    </a:cubicBezTo>
                    <a:cubicBezTo>
                      <a:pt x="170456" y="128569"/>
                      <a:pt x="198381" y="148349"/>
                      <a:pt x="211179" y="169292"/>
                    </a:cubicBezTo>
                    <a:lnTo>
                      <a:pt x="212343" y="169292"/>
                    </a:lnTo>
                    <a:lnTo>
                      <a:pt x="212343" y="8726"/>
                    </a:lnTo>
                    <a:lnTo>
                      <a:pt x="261211" y="8726"/>
                    </a:lnTo>
                    <a:close/>
                    <a:moveTo>
                      <a:pt x="212343" y="244921"/>
                    </a:moveTo>
                    <a:cubicBezTo>
                      <a:pt x="212343" y="239104"/>
                      <a:pt x="212343" y="230959"/>
                      <a:pt x="210016" y="223978"/>
                    </a:cubicBezTo>
                    <a:cubicBezTo>
                      <a:pt x="203035" y="192563"/>
                      <a:pt x="176274" y="166965"/>
                      <a:pt x="139041" y="166965"/>
                    </a:cubicBezTo>
                    <a:cubicBezTo>
                      <a:pt x="87846" y="166965"/>
                      <a:pt x="58758" y="211179"/>
                      <a:pt x="58758" y="271682"/>
                    </a:cubicBezTo>
                    <a:cubicBezTo>
                      <a:pt x="58758" y="326368"/>
                      <a:pt x="85519" y="371745"/>
                      <a:pt x="137877" y="371745"/>
                    </a:cubicBezTo>
                    <a:cubicBezTo>
                      <a:pt x="170456" y="371745"/>
                      <a:pt x="200708" y="349638"/>
                      <a:pt x="210016" y="313569"/>
                    </a:cubicBezTo>
                    <a:cubicBezTo>
                      <a:pt x="211179" y="306588"/>
                      <a:pt x="212343" y="299607"/>
                      <a:pt x="212343" y="292626"/>
                    </a:cubicBezTo>
                    <a:lnTo>
                      <a:pt x="212343" y="244921"/>
                    </a:lnTo>
                    <a:close/>
                  </a:path>
                </a:pathLst>
              </a:custGeom>
              <a:solidFill>
                <a:srgbClr val="2FAAE1"/>
              </a:solidFill>
              <a:ln w="9525" cap="flat">
                <a:noFill/>
                <a:prstDash val="solid"/>
                <a:miter/>
              </a:ln>
            </p:spPr>
            <p:txBody>
              <a:bodyPr rtlCol="0" anchor="ctr"/>
              <a:lstStyle/>
              <a:p>
                <a:endParaRPr lang="en-US" dirty="0"/>
              </a:p>
            </p:txBody>
          </p:sp>
          <p:sp>
            <p:nvSpPr>
              <p:cNvPr id="14" name="Freeform 13">
                <a:extLst>
                  <a:ext uri="{FF2B5EF4-FFF2-40B4-BE49-F238E27FC236}">
                    <a16:creationId xmlns="" xmlns:a16="http://schemas.microsoft.com/office/drawing/2014/main" id="{93DF86DF-9FED-E943-AAE1-C0B1BDC95732}"/>
                  </a:ext>
                </a:extLst>
              </p:cNvPr>
              <p:cNvSpPr/>
              <p:nvPr/>
            </p:nvSpPr>
            <p:spPr>
              <a:xfrm>
                <a:off x="3426701" y="4577313"/>
                <a:ext cx="255975" cy="290880"/>
              </a:xfrm>
              <a:custGeom>
                <a:avLst/>
                <a:gdLst>
                  <a:gd name="connsiteX0" fmla="*/ 55267 w 255974"/>
                  <a:gd name="connsiteY0" fmla="*/ 159984 h 290880"/>
                  <a:gd name="connsiteX1" fmla="*/ 148349 w 255974"/>
                  <a:gd name="connsiteY1" fmla="*/ 253066 h 290880"/>
                  <a:gd name="connsiteX2" fmla="*/ 222815 w 255974"/>
                  <a:gd name="connsiteY2" fmla="*/ 239104 h 290880"/>
                  <a:gd name="connsiteX3" fmla="*/ 230959 w 255974"/>
                  <a:gd name="connsiteY3" fmla="*/ 274010 h 290880"/>
                  <a:gd name="connsiteX4" fmla="*/ 141368 w 255974"/>
                  <a:gd name="connsiteY4" fmla="*/ 290299 h 290880"/>
                  <a:gd name="connsiteX5" fmla="*/ 8726 w 255974"/>
                  <a:gd name="connsiteY5" fmla="*/ 154167 h 290880"/>
                  <a:gd name="connsiteX6" fmla="*/ 135550 w 255974"/>
                  <a:gd name="connsiteY6" fmla="*/ 8726 h 290880"/>
                  <a:gd name="connsiteX7" fmla="*/ 247248 w 255974"/>
                  <a:gd name="connsiteY7" fmla="*/ 135550 h 290880"/>
                  <a:gd name="connsiteX8" fmla="*/ 246085 w 255974"/>
                  <a:gd name="connsiteY8" fmla="*/ 158821 h 290880"/>
                  <a:gd name="connsiteX9" fmla="*/ 55267 w 255974"/>
                  <a:gd name="connsiteY9" fmla="*/ 158821 h 290880"/>
                  <a:gd name="connsiteX10" fmla="*/ 199544 w 255974"/>
                  <a:gd name="connsiteY10" fmla="*/ 123915 h 290880"/>
                  <a:gd name="connsiteX11" fmla="*/ 132060 w 255974"/>
                  <a:gd name="connsiteY11" fmla="*/ 44796 h 290880"/>
                  <a:gd name="connsiteX12" fmla="*/ 56431 w 255974"/>
                  <a:gd name="connsiteY12" fmla="*/ 123915 h 290880"/>
                  <a:gd name="connsiteX13" fmla="*/ 199544 w 255974"/>
                  <a:gd name="connsiteY13" fmla="*/ 123915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55974" h="290880">
                    <a:moveTo>
                      <a:pt x="55267" y="159984"/>
                    </a:moveTo>
                    <a:cubicBezTo>
                      <a:pt x="56431" y="226305"/>
                      <a:pt x="98318" y="253066"/>
                      <a:pt x="148349" y="253066"/>
                    </a:cubicBezTo>
                    <a:cubicBezTo>
                      <a:pt x="183255" y="253066"/>
                      <a:pt x="204198" y="247248"/>
                      <a:pt x="222815" y="239104"/>
                    </a:cubicBezTo>
                    <a:lnTo>
                      <a:pt x="230959" y="274010"/>
                    </a:lnTo>
                    <a:cubicBezTo>
                      <a:pt x="213506" y="282154"/>
                      <a:pt x="184418" y="290299"/>
                      <a:pt x="141368" y="290299"/>
                    </a:cubicBezTo>
                    <a:cubicBezTo>
                      <a:pt x="58758" y="290299"/>
                      <a:pt x="8726" y="235613"/>
                      <a:pt x="8726" y="154167"/>
                    </a:cubicBezTo>
                    <a:cubicBezTo>
                      <a:pt x="8726" y="72720"/>
                      <a:pt x="56431" y="8726"/>
                      <a:pt x="135550" y="8726"/>
                    </a:cubicBezTo>
                    <a:cubicBezTo>
                      <a:pt x="223978" y="8726"/>
                      <a:pt x="247248" y="86683"/>
                      <a:pt x="247248" y="135550"/>
                    </a:cubicBezTo>
                    <a:cubicBezTo>
                      <a:pt x="247248" y="146022"/>
                      <a:pt x="246085" y="153003"/>
                      <a:pt x="246085" y="158821"/>
                    </a:cubicBezTo>
                    <a:lnTo>
                      <a:pt x="55267" y="158821"/>
                    </a:lnTo>
                    <a:close/>
                    <a:moveTo>
                      <a:pt x="199544" y="123915"/>
                    </a:moveTo>
                    <a:cubicBezTo>
                      <a:pt x="200708" y="92500"/>
                      <a:pt x="186745" y="44796"/>
                      <a:pt x="132060" y="44796"/>
                    </a:cubicBezTo>
                    <a:cubicBezTo>
                      <a:pt x="82028" y="44796"/>
                      <a:pt x="61085" y="90173"/>
                      <a:pt x="56431" y="123915"/>
                    </a:cubicBezTo>
                    <a:lnTo>
                      <a:pt x="199544" y="123915"/>
                    </a:lnTo>
                    <a:close/>
                  </a:path>
                </a:pathLst>
              </a:custGeom>
              <a:solidFill>
                <a:srgbClr val="2FAAE1"/>
              </a:solidFill>
              <a:ln w="9525" cap="flat">
                <a:noFill/>
                <a:prstDash val="solid"/>
                <a:miter/>
              </a:ln>
            </p:spPr>
            <p:txBody>
              <a:bodyPr rtlCol="0" anchor="ctr"/>
              <a:lstStyle/>
              <a:p>
                <a:endParaRPr lang="en-US" dirty="0"/>
              </a:p>
            </p:txBody>
          </p:sp>
          <p:sp>
            <p:nvSpPr>
              <p:cNvPr id="15" name="Freeform 14">
                <a:extLst>
                  <a:ext uri="{FF2B5EF4-FFF2-40B4-BE49-F238E27FC236}">
                    <a16:creationId xmlns="" xmlns:a16="http://schemas.microsoft.com/office/drawing/2014/main" id="{8C769F4E-684D-1045-A9B9-0605E3852226}"/>
                  </a:ext>
                </a:extLst>
              </p:cNvPr>
              <p:cNvSpPr/>
              <p:nvPr/>
            </p:nvSpPr>
            <p:spPr>
              <a:xfrm>
                <a:off x="3723399" y="4577313"/>
                <a:ext cx="395597" cy="290880"/>
              </a:xfrm>
              <a:custGeom>
                <a:avLst/>
                <a:gdLst>
                  <a:gd name="connsiteX0" fmla="*/ 11053 w 395597"/>
                  <a:gd name="connsiteY0" fmla="*/ 89009 h 290880"/>
                  <a:gd name="connsiteX1" fmla="*/ 8726 w 395597"/>
                  <a:gd name="connsiteY1" fmla="*/ 15708 h 290880"/>
                  <a:gd name="connsiteX2" fmla="*/ 51777 w 395597"/>
                  <a:gd name="connsiteY2" fmla="*/ 15708 h 290880"/>
                  <a:gd name="connsiteX3" fmla="*/ 54104 w 395597"/>
                  <a:gd name="connsiteY3" fmla="*/ 58758 h 290880"/>
                  <a:gd name="connsiteX4" fmla="*/ 55267 w 395597"/>
                  <a:gd name="connsiteY4" fmla="*/ 58758 h 290880"/>
                  <a:gd name="connsiteX5" fmla="*/ 140204 w 395597"/>
                  <a:gd name="connsiteY5" fmla="*/ 8726 h 290880"/>
                  <a:gd name="connsiteX6" fmla="*/ 216997 w 395597"/>
                  <a:gd name="connsiteY6" fmla="*/ 62248 h 290880"/>
                  <a:gd name="connsiteX7" fmla="*/ 218160 w 395597"/>
                  <a:gd name="connsiteY7" fmla="*/ 62248 h 290880"/>
                  <a:gd name="connsiteX8" fmla="*/ 248412 w 395597"/>
                  <a:gd name="connsiteY8" fmla="*/ 27343 h 290880"/>
                  <a:gd name="connsiteX9" fmla="*/ 307752 w 395597"/>
                  <a:gd name="connsiteY9" fmla="*/ 8726 h 290880"/>
                  <a:gd name="connsiteX10" fmla="*/ 396179 w 395597"/>
                  <a:gd name="connsiteY10" fmla="*/ 126242 h 290880"/>
                  <a:gd name="connsiteX11" fmla="*/ 396179 w 395597"/>
                  <a:gd name="connsiteY11" fmla="*/ 284481 h 290880"/>
                  <a:gd name="connsiteX12" fmla="*/ 348475 w 395597"/>
                  <a:gd name="connsiteY12" fmla="*/ 284481 h 290880"/>
                  <a:gd name="connsiteX13" fmla="*/ 348475 w 395597"/>
                  <a:gd name="connsiteY13" fmla="*/ 132060 h 290880"/>
                  <a:gd name="connsiteX14" fmla="*/ 290299 w 395597"/>
                  <a:gd name="connsiteY14" fmla="*/ 49450 h 290880"/>
                  <a:gd name="connsiteX15" fmla="*/ 232123 w 395597"/>
                  <a:gd name="connsiteY15" fmla="*/ 93664 h 290880"/>
                  <a:gd name="connsiteX16" fmla="*/ 228632 w 395597"/>
                  <a:gd name="connsiteY16" fmla="*/ 118097 h 290880"/>
                  <a:gd name="connsiteX17" fmla="*/ 228632 w 395597"/>
                  <a:gd name="connsiteY17" fmla="*/ 284481 h 290880"/>
                  <a:gd name="connsiteX18" fmla="*/ 180928 w 395597"/>
                  <a:gd name="connsiteY18" fmla="*/ 284481 h 290880"/>
                  <a:gd name="connsiteX19" fmla="*/ 180928 w 395597"/>
                  <a:gd name="connsiteY19" fmla="*/ 122752 h 290880"/>
                  <a:gd name="connsiteX20" fmla="*/ 125079 w 395597"/>
                  <a:gd name="connsiteY20" fmla="*/ 48286 h 290880"/>
                  <a:gd name="connsiteX21" fmla="*/ 64575 w 395597"/>
                  <a:gd name="connsiteY21" fmla="*/ 97154 h 290880"/>
                  <a:gd name="connsiteX22" fmla="*/ 61085 w 395597"/>
                  <a:gd name="connsiteY22" fmla="*/ 121588 h 290880"/>
                  <a:gd name="connsiteX23" fmla="*/ 61085 w 395597"/>
                  <a:gd name="connsiteY23" fmla="*/ 284481 h 290880"/>
                  <a:gd name="connsiteX24" fmla="*/ 13381 w 395597"/>
                  <a:gd name="connsiteY24" fmla="*/ 284481 h 290880"/>
                  <a:gd name="connsiteX25" fmla="*/ 13381 w 395597"/>
                  <a:gd name="connsiteY25" fmla="*/ 89009 h 290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395597" h="290880">
                    <a:moveTo>
                      <a:pt x="11053" y="89009"/>
                    </a:moveTo>
                    <a:cubicBezTo>
                      <a:pt x="11053" y="61085"/>
                      <a:pt x="11053" y="37814"/>
                      <a:pt x="8726" y="15708"/>
                    </a:cubicBezTo>
                    <a:lnTo>
                      <a:pt x="51777" y="15708"/>
                    </a:lnTo>
                    <a:lnTo>
                      <a:pt x="54104" y="58758"/>
                    </a:lnTo>
                    <a:lnTo>
                      <a:pt x="55267" y="58758"/>
                    </a:lnTo>
                    <a:cubicBezTo>
                      <a:pt x="70393" y="33160"/>
                      <a:pt x="94827" y="8726"/>
                      <a:pt x="140204" y="8726"/>
                    </a:cubicBezTo>
                    <a:cubicBezTo>
                      <a:pt x="177437" y="8726"/>
                      <a:pt x="205362" y="30833"/>
                      <a:pt x="216997" y="62248"/>
                    </a:cubicBezTo>
                    <a:lnTo>
                      <a:pt x="218160" y="62248"/>
                    </a:lnTo>
                    <a:cubicBezTo>
                      <a:pt x="226305" y="47123"/>
                      <a:pt x="236777" y="35488"/>
                      <a:pt x="248412" y="27343"/>
                    </a:cubicBezTo>
                    <a:cubicBezTo>
                      <a:pt x="264701" y="15708"/>
                      <a:pt x="282154" y="8726"/>
                      <a:pt x="307752" y="8726"/>
                    </a:cubicBezTo>
                    <a:cubicBezTo>
                      <a:pt x="343821" y="8726"/>
                      <a:pt x="396179" y="31997"/>
                      <a:pt x="396179" y="126242"/>
                    </a:cubicBezTo>
                    <a:lnTo>
                      <a:pt x="396179" y="284481"/>
                    </a:lnTo>
                    <a:lnTo>
                      <a:pt x="348475" y="284481"/>
                    </a:lnTo>
                    <a:lnTo>
                      <a:pt x="348475" y="132060"/>
                    </a:lnTo>
                    <a:cubicBezTo>
                      <a:pt x="348475" y="79701"/>
                      <a:pt x="329859" y="49450"/>
                      <a:pt x="290299" y="49450"/>
                    </a:cubicBezTo>
                    <a:cubicBezTo>
                      <a:pt x="262374" y="49450"/>
                      <a:pt x="240267" y="70393"/>
                      <a:pt x="232123" y="93664"/>
                    </a:cubicBezTo>
                    <a:cubicBezTo>
                      <a:pt x="229796" y="100645"/>
                      <a:pt x="228632" y="108789"/>
                      <a:pt x="228632" y="118097"/>
                    </a:cubicBezTo>
                    <a:lnTo>
                      <a:pt x="228632" y="284481"/>
                    </a:lnTo>
                    <a:lnTo>
                      <a:pt x="180928" y="284481"/>
                    </a:lnTo>
                    <a:lnTo>
                      <a:pt x="180928" y="122752"/>
                    </a:lnTo>
                    <a:cubicBezTo>
                      <a:pt x="180928" y="79701"/>
                      <a:pt x="162311" y="48286"/>
                      <a:pt x="125079" y="48286"/>
                    </a:cubicBezTo>
                    <a:cubicBezTo>
                      <a:pt x="94827" y="48286"/>
                      <a:pt x="72720" y="72720"/>
                      <a:pt x="64575" y="97154"/>
                    </a:cubicBezTo>
                    <a:cubicBezTo>
                      <a:pt x="62248" y="104135"/>
                      <a:pt x="61085" y="112280"/>
                      <a:pt x="61085" y="121588"/>
                    </a:cubicBezTo>
                    <a:lnTo>
                      <a:pt x="61085" y="284481"/>
                    </a:lnTo>
                    <a:lnTo>
                      <a:pt x="13381" y="284481"/>
                    </a:lnTo>
                    <a:lnTo>
                      <a:pt x="13381" y="89009"/>
                    </a:lnTo>
                    <a:close/>
                  </a:path>
                </a:pathLst>
              </a:custGeom>
              <a:solidFill>
                <a:srgbClr val="2FAAE1"/>
              </a:solidFill>
              <a:ln w="9525" cap="flat">
                <a:noFill/>
                <a:prstDash val="solid"/>
                <a:miter/>
              </a:ln>
            </p:spPr>
            <p:txBody>
              <a:bodyPr rtlCol="0" anchor="ctr"/>
              <a:lstStyle/>
              <a:p>
                <a:endParaRPr lang="en-US" dirty="0"/>
              </a:p>
            </p:txBody>
          </p:sp>
          <p:sp>
            <p:nvSpPr>
              <p:cNvPr id="16" name="Freeform 15">
                <a:extLst>
                  <a:ext uri="{FF2B5EF4-FFF2-40B4-BE49-F238E27FC236}">
                    <a16:creationId xmlns="" xmlns:a16="http://schemas.microsoft.com/office/drawing/2014/main" id="{0B3FF50C-76C9-BA47-A3C5-F256F69AFDA6}"/>
                  </a:ext>
                </a:extLst>
              </p:cNvPr>
              <p:cNvSpPr/>
              <p:nvPr/>
            </p:nvSpPr>
            <p:spPr>
              <a:xfrm>
                <a:off x="4146921" y="4583130"/>
                <a:ext cx="267610" cy="407233"/>
              </a:xfrm>
              <a:custGeom>
                <a:avLst/>
                <a:gdLst>
                  <a:gd name="connsiteX0" fmla="*/ 62248 w 267610"/>
                  <a:gd name="connsiteY0" fmla="*/ 9890 h 407232"/>
                  <a:gd name="connsiteX1" fmla="*/ 121588 w 267610"/>
                  <a:gd name="connsiteY1" fmla="*/ 169293 h 407232"/>
                  <a:gd name="connsiteX2" fmla="*/ 139041 w 267610"/>
                  <a:gd name="connsiteY2" fmla="*/ 223978 h 407232"/>
                  <a:gd name="connsiteX3" fmla="*/ 140204 w 267610"/>
                  <a:gd name="connsiteY3" fmla="*/ 223978 h 407232"/>
                  <a:gd name="connsiteX4" fmla="*/ 157657 w 267610"/>
                  <a:gd name="connsiteY4" fmla="*/ 168129 h 407232"/>
                  <a:gd name="connsiteX5" fmla="*/ 211179 w 267610"/>
                  <a:gd name="connsiteY5" fmla="*/ 9890 h 407232"/>
                  <a:gd name="connsiteX6" fmla="*/ 263538 w 267610"/>
                  <a:gd name="connsiteY6" fmla="*/ 9890 h 407232"/>
                  <a:gd name="connsiteX7" fmla="*/ 190236 w 267610"/>
                  <a:gd name="connsiteY7" fmla="*/ 201871 h 407232"/>
                  <a:gd name="connsiteX8" fmla="*/ 98318 w 267610"/>
                  <a:gd name="connsiteY8" fmla="*/ 370582 h 407232"/>
                  <a:gd name="connsiteX9" fmla="*/ 37814 w 267610"/>
                  <a:gd name="connsiteY9" fmla="*/ 401997 h 407232"/>
                  <a:gd name="connsiteX10" fmla="*/ 25016 w 267610"/>
                  <a:gd name="connsiteY10" fmla="*/ 361274 h 407232"/>
                  <a:gd name="connsiteX11" fmla="*/ 68066 w 267610"/>
                  <a:gd name="connsiteY11" fmla="*/ 336840 h 407232"/>
                  <a:gd name="connsiteX12" fmla="*/ 108789 w 267610"/>
                  <a:gd name="connsiteY12" fmla="*/ 282154 h 407232"/>
                  <a:gd name="connsiteX13" fmla="*/ 112280 w 267610"/>
                  <a:gd name="connsiteY13" fmla="*/ 270519 h 407232"/>
                  <a:gd name="connsiteX14" fmla="*/ 108789 w 267610"/>
                  <a:gd name="connsiteY14" fmla="*/ 257720 h 407232"/>
                  <a:gd name="connsiteX15" fmla="*/ 8726 w 267610"/>
                  <a:gd name="connsiteY15" fmla="*/ 8726 h 407232"/>
                  <a:gd name="connsiteX16" fmla="*/ 62248 w 267610"/>
                  <a:gd name="connsiteY16" fmla="*/ 8726 h 407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67610" h="407232">
                    <a:moveTo>
                      <a:pt x="62248" y="9890"/>
                    </a:moveTo>
                    <a:lnTo>
                      <a:pt x="121588" y="169293"/>
                    </a:lnTo>
                    <a:cubicBezTo>
                      <a:pt x="127406" y="186745"/>
                      <a:pt x="134387" y="208852"/>
                      <a:pt x="139041" y="223978"/>
                    </a:cubicBezTo>
                    <a:lnTo>
                      <a:pt x="140204" y="223978"/>
                    </a:lnTo>
                    <a:cubicBezTo>
                      <a:pt x="144858" y="207689"/>
                      <a:pt x="150676" y="186745"/>
                      <a:pt x="157657" y="168129"/>
                    </a:cubicBezTo>
                    <a:lnTo>
                      <a:pt x="211179" y="9890"/>
                    </a:lnTo>
                    <a:lnTo>
                      <a:pt x="263538" y="9890"/>
                    </a:lnTo>
                    <a:lnTo>
                      <a:pt x="190236" y="201871"/>
                    </a:lnTo>
                    <a:cubicBezTo>
                      <a:pt x="155330" y="293789"/>
                      <a:pt x="130896" y="341494"/>
                      <a:pt x="98318" y="370582"/>
                    </a:cubicBezTo>
                    <a:cubicBezTo>
                      <a:pt x="73884" y="391525"/>
                      <a:pt x="50613" y="399670"/>
                      <a:pt x="37814" y="401997"/>
                    </a:cubicBezTo>
                    <a:lnTo>
                      <a:pt x="25016" y="361274"/>
                    </a:lnTo>
                    <a:cubicBezTo>
                      <a:pt x="37814" y="357783"/>
                      <a:pt x="52940" y="349639"/>
                      <a:pt x="68066" y="336840"/>
                    </a:cubicBezTo>
                    <a:cubicBezTo>
                      <a:pt x="80865" y="326368"/>
                      <a:pt x="98318" y="307752"/>
                      <a:pt x="108789" y="282154"/>
                    </a:cubicBezTo>
                    <a:cubicBezTo>
                      <a:pt x="111116" y="277500"/>
                      <a:pt x="112280" y="272846"/>
                      <a:pt x="112280" y="270519"/>
                    </a:cubicBezTo>
                    <a:cubicBezTo>
                      <a:pt x="112280" y="268192"/>
                      <a:pt x="111116" y="263538"/>
                      <a:pt x="108789" y="257720"/>
                    </a:cubicBezTo>
                    <a:lnTo>
                      <a:pt x="8726" y="8726"/>
                    </a:lnTo>
                    <a:lnTo>
                      <a:pt x="62248" y="8726"/>
                    </a:lnTo>
                    <a:close/>
                  </a:path>
                </a:pathLst>
              </a:custGeom>
              <a:solidFill>
                <a:srgbClr val="2FAAE1"/>
              </a:solidFill>
              <a:ln w="9525" cap="flat">
                <a:noFill/>
                <a:prstDash val="solid"/>
                <a:miter/>
              </a:ln>
            </p:spPr>
            <p:txBody>
              <a:bodyPr rtlCol="0" anchor="ctr"/>
              <a:lstStyle/>
              <a:p>
                <a:endParaRPr lang="en-US" dirty="0"/>
              </a:p>
            </p:txBody>
          </p:sp>
        </p:grpSp>
        <p:grpSp>
          <p:nvGrpSpPr>
            <p:cNvPr id="19" name="Group 18">
              <a:extLst>
                <a:ext uri="{FF2B5EF4-FFF2-40B4-BE49-F238E27FC236}">
                  <a16:creationId xmlns="" xmlns:a16="http://schemas.microsoft.com/office/drawing/2014/main" id="{456A188A-C2E2-144F-8A80-D08FAA4FA443}"/>
                </a:ext>
              </a:extLst>
            </p:cNvPr>
            <p:cNvGrpSpPr/>
            <p:nvPr/>
          </p:nvGrpSpPr>
          <p:grpSpPr>
            <a:xfrm>
              <a:off x="1756237" y="1446697"/>
              <a:ext cx="2629559" cy="2707515"/>
              <a:chOff x="1756237" y="1446697"/>
              <a:chExt cx="2629559" cy="2707515"/>
            </a:xfrm>
          </p:grpSpPr>
          <p:sp>
            <p:nvSpPr>
              <p:cNvPr id="3" name="Freeform 2">
                <a:extLst>
                  <a:ext uri="{FF2B5EF4-FFF2-40B4-BE49-F238E27FC236}">
                    <a16:creationId xmlns="" xmlns:a16="http://schemas.microsoft.com/office/drawing/2014/main" id="{9725AFAA-1886-2947-8F19-EE90E8ADE30F}"/>
                  </a:ext>
                </a:extLst>
              </p:cNvPr>
              <p:cNvSpPr/>
              <p:nvPr/>
            </p:nvSpPr>
            <p:spPr>
              <a:xfrm>
                <a:off x="3762217" y="2164590"/>
                <a:ext cx="581761" cy="895912"/>
              </a:xfrm>
              <a:custGeom>
                <a:avLst/>
                <a:gdLst>
                  <a:gd name="connsiteX0" fmla="*/ 10632 w 581760"/>
                  <a:gd name="connsiteY0" fmla="*/ 460915 h 895911"/>
                  <a:gd name="connsiteX1" fmla="*/ 11795 w 581760"/>
                  <a:gd name="connsiteY1" fmla="*/ 890254 h 895911"/>
                  <a:gd name="connsiteX2" fmla="*/ 463242 w 581760"/>
                  <a:gd name="connsiteY2" fmla="*/ 538871 h 895911"/>
                  <a:gd name="connsiteX3" fmla="*/ 579594 w 581760"/>
                  <a:gd name="connsiteY3" fmla="*/ 231701 h 895911"/>
                  <a:gd name="connsiteX4" fmla="*/ 399248 w 581760"/>
                  <a:gd name="connsiteY4" fmla="*/ 10632 h 895911"/>
                  <a:gd name="connsiteX5" fmla="*/ 10632 w 581760"/>
                  <a:gd name="connsiteY5" fmla="*/ 460915 h 895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81760" h="895911">
                    <a:moveTo>
                      <a:pt x="10632" y="460915"/>
                    </a:moveTo>
                    <a:lnTo>
                      <a:pt x="11795" y="890254"/>
                    </a:lnTo>
                    <a:cubicBezTo>
                      <a:pt x="11795" y="890254"/>
                      <a:pt x="207267" y="819279"/>
                      <a:pt x="463242" y="538871"/>
                    </a:cubicBezTo>
                    <a:cubicBezTo>
                      <a:pt x="548179" y="445789"/>
                      <a:pt x="587739" y="320129"/>
                      <a:pt x="579594" y="231701"/>
                    </a:cubicBezTo>
                    <a:cubicBezTo>
                      <a:pt x="567959" y="113022"/>
                      <a:pt x="541198" y="46701"/>
                      <a:pt x="399248" y="10632"/>
                    </a:cubicBezTo>
                    <a:cubicBezTo>
                      <a:pt x="322456" y="214248"/>
                      <a:pt x="10632" y="460915"/>
                      <a:pt x="10632" y="460915"/>
                    </a:cubicBezTo>
                    <a:close/>
                  </a:path>
                </a:pathLst>
              </a:custGeom>
              <a:solidFill>
                <a:srgbClr val="9D9D9C"/>
              </a:solidFill>
              <a:ln w="11605" cap="flat">
                <a:noFill/>
                <a:prstDash val="solid"/>
                <a:miter/>
              </a:ln>
            </p:spPr>
            <p:txBody>
              <a:bodyPr rtlCol="0" anchor="ctr"/>
              <a:lstStyle/>
              <a:p>
                <a:endParaRPr lang="en-US" dirty="0"/>
              </a:p>
            </p:txBody>
          </p:sp>
          <p:sp>
            <p:nvSpPr>
              <p:cNvPr id="4" name="Freeform 3">
                <a:extLst>
                  <a:ext uri="{FF2B5EF4-FFF2-40B4-BE49-F238E27FC236}">
                    <a16:creationId xmlns="" xmlns:a16="http://schemas.microsoft.com/office/drawing/2014/main" id="{60A7C55F-76D0-1A4D-8990-629B2678FA1C}"/>
                  </a:ext>
                </a:extLst>
              </p:cNvPr>
              <p:cNvSpPr/>
              <p:nvPr/>
            </p:nvSpPr>
            <p:spPr>
              <a:xfrm>
                <a:off x="2028067" y="3139621"/>
                <a:ext cx="453774" cy="430503"/>
              </a:xfrm>
              <a:custGeom>
                <a:avLst/>
                <a:gdLst>
                  <a:gd name="connsiteX0" fmla="*/ 46039 w 453773"/>
                  <a:gd name="connsiteY0" fmla="*/ 10632 h 430503"/>
                  <a:gd name="connsiteX1" fmla="*/ 40222 w 453773"/>
                  <a:gd name="connsiteY1" fmla="*/ 272424 h 430503"/>
                  <a:gd name="connsiteX2" fmla="*/ 226385 w 453773"/>
                  <a:gd name="connsiteY2" fmla="*/ 407393 h 430503"/>
                  <a:gd name="connsiteX3" fmla="*/ 446291 w 453773"/>
                  <a:gd name="connsiteY3" fmla="*/ 424846 h 430503"/>
                  <a:gd name="connsiteX4" fmla="*/ 446291 w 453773"/>
                  <a:gd name="connsiteY4" fmla="*/ 49028 h 430503"/>
                  <a:gd name="connsiteX5" fmla="*/ 218241 w 453773"/>
                  <a:gd name="connsiteY5" fmla="*/ 46701 h 430503"/>
                  <a:gd name="connsiteX6" fmla="*/ 46039 w 453773"/>
                  <a:gd name="connsiteY6" fmla="*/ 10632 h 4305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773" h="430503">
                    <a:moveTo>
                      <a:pt x="46039" y="10632"/>
                    </a:moveTo>
                    <a:cubicBezTo>
                      <a:pt x="4153" y="106040"/>
                      <a:pt x="-3992" y="193305"/>
                      <a:pt x="40222" y="272424"/>
                    </a:cubicBezTo>
                    <a:cubicBezTo>
                      <a:pt x="72800" y="330600"/>
                      <a:pt x="128649" y="387613"/>
                      <a:pt x="226385" y="407393"/>
                    </a:cubicBezTo>
                    <a:cubicBezTo>
                      <a:pt x="343901" y="431827"/>
                      <a:pt x="446291" y="424846"/>
                      <a:pt x="446291" y="424846"/>
                    </a:cubicBezTo>
                    <a:lnTo>
                      <a:pt x="446291" y="49028"/>
                    </a:lnTo>
                    <a:cubicBezTo>
                      <a:pt x="446291" y="49028"/>
                      <a:pt x="318303" y="46701"/>
                      <a:pt x="218241" y="46701"/>
                    </a:cubicBezTo>
                    <a:cubicBezTo>
                      <a:pt x="153083" y="47864"/>
                      <a:pt x="101888" y="19940"/>
                      <a:pt x="46039" y="10632"/>
                    </a:cubicBezTo>
                    <a:close/>
                  </a:path>
                </a:pathLst>
              </a:custGeom>
              <a:solidFill>
                <a:srgbClr val="9D9D9C"/>
              </a:solidFill>
              <a:ln w="11605" cap="flat">
                <a:noFill/>
                <a:prstDash val="solid"/>
                <a:miter/>
              </a:ln>
            </p:spPr>
            <p:txBody>
              <a:bodyPr rtlCol="0" anchor="ctr"/>
              <a:lstStyle/>
              <a:p>
                <a:endParaRPr lang="en-US" dirty="0"/>
              </a:p>
            </p:txBody>
          </p:sp>
          <p:sp>
            <p:nvSpPr>
              <p:cNvPr id="5" name="Freeform 4">
                <a:extLst>
                  <a:ext uri="{FF2B5EF4-FFF2-40B4-BE49-F238E27FC236}">
                    <a16:creationId xmlns="" xmlns:a16="http://schemas.microsoft.com/office/drawing/2014/main" id="{159392E7-E945-384F-BEF5-AC89682F7522}"/>
                  </a:ext>
                </a:extLst>
              </p:cNvPr>
              <p:cNvSpPr/>
              <p:nvPr/>
            </p:nvSpPr>
            <p:spPr>
              <a:xfrm>
                <a:off x="2559135" y="2339118"/>
                <a:ext cx="511950" cy="1815094"/>
              </a:xfrm>
              <a:custGeom>
                <a:avLst/>
                <a:gdLst>
                  <a:gd name="connsiteX0" fmla="*/ 10632 w 511949"/>
                  <a:gd name="connsiteY0" fmla="*/ 268934 h 1815093"/>
                  <a:gd name="connsiteX1" fmla="*/ 10632 w 511949"/>
                  <a:gd name="connsiteY1" fmla="*/ 1803619 h 1815093"/>
                  <a:gd name="connsiteX2" fmla="*/ 500474 w 511949"/>
                  <a:gd name="connsiteY2" fmla="*/ 1805946 h 1815093"/>
                  <a:gd name="connsiteX3" fmla="*/ 501638 w 511949"/>
                  <a:gd name="connsiteY3" fmla="*/ 10632 h 1815093"/>
                  <a:gd name="connsiteX4" fmla="*/ 10632 w 511949"/>
                  <a:gd name="connsiteY4" fmla="*/ 268934 h 1815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949" h="1815093">
                    <a:moveTo>
                      <a:pt x="10632" y="268934"/>
                    </a:moveTo>
                    <a:lnTo>
                      <a:pt x="10632" y="1803619"/>
                    </a:lnTo>
                    <a:lnTo>
                      <a:pt x="500474" y="1805946"/>
                    </a:lnTo>
                    <a:lnTo>
                      <a:pt x="501638" y="10632"/>
                    </a:lnTo>
                    <a:cubicBezTo>
                      <a:pt x="324783" y="92078"/>
                      <a:pt x="203776" y="147927"/>
                      <a:pt x="10632" y="268934"/>
                    </a:cubicBezTo>
                    <a:close/>
                  </a:path>
                </a:pathLst>
              </a:custGeom>
              <a:solidFill>
                <a:srgbClr val="36A9E1"/>
              </a:solidFill>
              <a:ln w="11605" cap="flat">
                <a:noFill/>
                <a:prstDash val="solid"/>
                <a:miter/>
              </a:ln>
            </p:spPr>
            <p:txBody>
              <a:bodyPr rtlCol="0" anchor="ctr"/>
              <a:lstStyle/>
              <a:p>
                <a:endParaRPr lang="en-US" dirty="0"/>
              </a:p>
            </p:txBody>
          </p:sp>
          <p:sp>
            <p:nvSpPr>
              <p:cNvPr id="6" name="Freeform 5">
                <a:extLst>
                  <a:ext uri="{FF2B5EF4-FFF2-40B4-BE49-F238E27FC236}">
                    <a16:creationId xmlns="" xmlns:a16="http://schemas.microsoft.com/office/drawing/2014/main" id="{FF1BAEBF-A5AD-5F41-8F48-48A756F4931C}"/>
                  </a:ext>
                </a:extLst>
              </p:cNvPr>
              <p:cNvSpPr/>
              <p:nvPr/>
            </p:nvSpPr>
            <p:spPr>
              <a:xfrm>
                <a:off x="2561462" y="1446697"/>
                <a:ext cx="500314" cy="488679"/>
              </a:xfrm>
              <a:custGeom>
                <a:avLst/>
                <a:gdLst>
                  <a:gd name="connsiteX0" fmla="*/ 495820 w 500314"/>
                  <a:gd name="connsiteY0" fmla="*/ 259625 h 488679"/>
                  <a:gd name="connsiteX1" fmla="*/ 496984 w 500314"/>
                  <a:gd name="connsiteY1" fmla="*/ 10632 h 488679"/>
                  <a:gd name="connsiteX2" fmla="*/ 10632 w 500314"/>
                  <a:gd name="connsiteY2" fmla="*/ 10632 h 488679"/>
                  <a:gd name="connsiteX3" fmla="*/ 10632 w 500314"/>
                  <a:gd name="connsiteY3" fmla="*/ 479531 h 488679"/>
                  <a:gd name="connsiteX4" fmla="*/ 495820 w 500314"/>
                  <a:gd name="connsiteY4" fmla="*/ 259625 h 4886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314" h="488679">
                    <a:moveTo>
                      <a:pt x="495820" y="259625"/>
                    </a:moveTo>
                    <a:lnTo>
                      <a:pt x="496984" y="10632"/>
                    </a:lnTo>
                    <a:lnTo>
                      <a:pt x="10632" y="10632"/>
                    </a:lnTo>
                    <a:lnTo>
                      <a:pt x="10632" y="479531"/>
                    </a:lnTo>
                    <a:cubicBezTo>
                      <a:pt x="149091" y="406229"/>
                      <a:pt x="260789" y="341072"/>
                      <a:pt x="495820" y="259625"/>
                    </a:cubicBezTo>
                    <a:close/>
                  </a:path>
                </a:pathLst>
              </a:custGeom>
              <a:solidFill>
                <a:srgbClr val="36A9E1"/>
              </a:solidFill>
              <a:ln w="11605" cap="flat">
                <a:noFill/>
                <a:prstDash val="solid"/>
                <a:miter/>
              </a:ln>
            </p:spPr>
            <p:txBody>
              <a:bodyPr rtlCol="0" anchor="ctr"/>
              <a:lstStyle/>
              <a:p>
                <a:endParaRPr lang="en-US" dirty="0"/>
              </a:p>
            </p:txBody>
          </p:sp>
          <p:sp>
            <p:nvSpPr>
              <p:cNvPr id="18" name="Freeform 17">
                <a:extLst>
                  <a:ext uri="{FF2B5EF4-FFF2-40B4-BE49-F238E27FC236}">
                    <a16:creationId xmlns="" xmlns:a16="http://schemas.microsoft.com/office/drawing/2014/main" id="{1144CFE5-740A-0845-985A-8F796A4C7818}"/>
                  </a:ext>
                </a:extLst>
              </p:cNvPr>
              <p:cNvSpPr/>
              <p:nvPr/>
            </p:nvSpPr>
            <p:spPr>
              <a:xfrm>
                <a:off x="1756237" y="1680293"/>
                <a:ext cx="2629559" cy="2466666"/>
              </a:xfrm>
              <a:custGeom>
                <a:avLst/>
                <a:gdLst>
                  <a:gd name="connsiteX0" fmla="*/ 2438970 w 2629559"/>
                  <a:gd name="connsiteY0" fmla="*/ 126092 h 2466666"/>
                  <a:gd name="connsiteX1" fmla="*/ 1881643 w 2629559"/>
                  <a:gd name="connsiteY1" fmla="*/ 16721 h 2466666"/>
                  <a:gd name="connsiteX2" fmla="*/ 683215 w 2629559"/>
                  <a:gd name="connsiteY2" fmla="*/ 433262 h 2466666"/>
                  <a:gd name="connsiteX3" fmla="*/ 21172 w 2629559"/>
                  <a:gd name="connsiteY3" fmla="*/ 1130212 h 2466666"/>
                  <a:gd name="connsiteX4" fmla="*/ 42115 w 2629559"/>
                  <a:gd name="connsiteY4" fmla="*/ 1345463 h 2466666"/>
                  <a:gd name="connsiteX5" fmla="*/ 188719 w 2629559"/>
                  <a:gd name="connsiteY5" fmla="*/ 1674740 h 2466666"/>
                  <a:gd name="connsiteX6" fmla="*/ 725102 w 2629559"/>
                  <a:gd name="connsiteY6" fmla="*/ 868419 h 2466666"/>
                  <a:gd name="connsiteX7" fmla="*/ 1318498 w 2629559"/>
                  <a:gd name="connsiteY7" fmla="*/ 548451 h 2466666"/>
                  <a:gd name="connsiteX8" fmla="*/ 1423215 w 2629559"/>
                  <a:gd name="connsiteY8" fmla="*/ 505401 h 2466666"/>
                  <a:gd name="connsiteX9" fmla="*/ 1422052 w 2629559"/>
                  <a:gd name="connsiteY9" fmla="*/ 2463608 h 2466666"/>
                  <a:gd name="connsiteX10" fmla="*/ 1909568 w 2629559"/>
                  <a:gd name="connsiteY10" fmla="*/ 2463608 h 2466666"/>
                  <a:gd name="connsiteX11" fmla="*/ 1908404 w 2629559"/>
                  <a:gd name="connsiteY11" fmla="*/ 378577 h 2466666"/>
                  <a:gd name="connsiteX12" fmla="*/ 2181832 w 2629559"/>
                  <a:gd name="connsiteY12" fmla="*/ 357633 h 2466666"/>
                  <a:gd name="connsiteX13" fmla="*/ 2623970 w 2629559"/>
                  <a:gd name="connsiteY13" fmla="*/ 540306 h 2466666"/>
                  <a:gd name="connsiteX14" fmla="*/ 2438970 w 2629559"/>
                  <a:gd name="connsiteY14" fmla="*/ 126092 h 2466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2629559" h="2466666">
                    <a:moveTo>
                      <a:pt x="2438970" y="126092"/>
                    </a:moveTo>
                    <a:cubicBezTo>
                      <a:pt x="2438970" y="126092"/>
                      <a:pt x="2380794" y="-27492"/>
                      <a:pt x="1881643" y="16721"/>
                    </a:cubicBezTo>
                    <a:cubicBezTo>
                      <a:pt x="1370857" y="62099"/>
                      <a:pt x="938027" y="279677"/>
                      <a:pt x="683215" y="433262"/>
                    </a:cubicBezTo>
                    <a:cubicBezTo>
                      <a:pt x="429568" y="586847"/>
                      <a:pt x="171266" y="797445"/>
                      <a:pt x="21172" y="1130212"/>
                    </a:cubicBezTo>
                    <a:cubicBezTo>
                      <a:pt x="-16061" y="1213985"/>
                      <a:pt x="42115" y="1345463"/>
                      <a:pt x="42115" y="1345463"/>
                    </a:cubicBezTo>
                    <a:lnTo>
                      <a:pt x="188719" y="1674740"/>
                    </a:lnTo>
                    <a:cubicBezTo>
                      <a:pt x="161958" y="1608419"/>
                      <a:pt x="97964" y="1324520"/>
                      <a:pt x="725102" y="868419"/>
                    </a:cubicBezTo>
                    <a:cubicBezTo>
                      <a:pt x="818184" y="800935"/>
                      <a:pt x="942681" y="714834"/>
                      <a:pt x="1318498" y="548451"/>
                    </a:cubicBezTo>
                    <a:cubicBezTo>
                      <a:pt x="1353404" y="533325"/>
                      <a:pt x="1388310" y="518199"/>
                      <a:pt x="1423215" y="505401"/>
                    </a:cubicBezTo>
                    <a:lnTo>
                      <a:pt x="1422052" y="2463608"/>
                    </a:lnTo>
                    <a:lnTo>
                      <a:pt x="1909568" y="2463608"/>
                    </a:lnTo>
                    <a:lnTo>
                      <a:pt x="1908404" y="378577"/>
                    </a:lnTo>
                    <a:cubicBezTo>
                      <a:pt x="2041046" y="358797"/>
                      <a:pt x="2139945" y="357633"/>
                      <a:pt x="2181832" y="357633"/>
                    </a:cubicBezTo>
                    <a:cubicBezTo>
                      <a:pt x="2483184" y="357633"/>
                      <a:pt x="2590228" y="479803"/>
                      <a:pt x="2623970" y="540306"/>
                    </a:cubicBezTo>
                    <a:lnTo>
                      <a:pt x="2438970" y="126092"/>
                    </a:lnTo>
                    <a:close/>
                  </a:path>
                </a:pathLst>
              </a:custGeom>
              <a:solidFill>
                <a:srgbClr val="36A9E1"/>
              </a:solidFill>
              <a:ln w="9525" cap="flat">
                <a:noFill/>
                <a:prstDash val="solid"/>
                <a:miter/>
              </a:ln>
            </p:spPr>
            <p:txBody>
              <a:bodyPr rtlCol="0" anchor="ctr"/>
              <a:lstStyle/>
              <a:p>
                <a:endParaRPr lang="en-US" dirty="0"/>
              </a:p>
            </p:txBody>
          </p:sp>
        </p:grpSp>
      </p:grpSp>
      <p:sp>
        <p:nvSpPr>
          <p:cNvPr id="34" name="TextBox 33">
            <a:extLst>
              <a:ext uri="{FF2B5EF4-FFF2-40B4-BE49-F238E27FC236}">
                <a16:creationId xmlns="" xmlns:a16="http://schemas.microsoft.com/office/drawing/2014/main" id="{73705669-B454-E04C-90FC-53E43F9C9E44}"/>
              </a:ext>
            </a:extLst>
          </p:cNvPr>
          <p:cNvSpPr txBox="1"/>
          <p:nvPr/>
        </p:nvSpPr>
        <p:spPr>
          <a:xfrm>
            <a:off x="4989512" y="2353764"/>
            <a:ext cx="11969365" cy="1378647"/>
          </a:xfrm>
          <a:prstGeom prst="rect">
            <a:avLst/>
          </a:prstGeom>
          <a:noFill/>
        </p:spPr>
        <p:txBody>
          <a:bodyPr wrap="square" lIns="0" tIns="0" rIns="0" bIns="0" rtlCol="0" anchor="ctr">
            <a:spAutoFit/>
          </a:bodyPr>
          <a:lstStyle/>
          <a:p>
            <a:pPr>
              <a:lnSpc>
                <a:spcPts val="5600"/>
              </a:lnSpc>
            </a:pPr>
            <a:r>
              <a:rPr lang="ru-RU" sz="3600" spc="300" dirty="0">
                <a:solidFill>
                  <a:srgbClr val="36A9E1"/>
                </a:solidFill>
                <a:latin typeface="Montserrat Medium" pitchFamily="2" charset="77"/>
                <a:ea typeface="Montserrat" charset="0"/>
                <a:cs typeface="Gotham Pro" panose="02000503040000020004" pitchFamily="2" charset="0"/>
              </a:rPr>
              <a:t>ОБРАЗОВАТЕЛЬНЫЙ ЦЕНТР</a:t>
            </a:r>
          </a:p>
          <a:p>
            <a:pPr>
              <a:lnSpc>
                <a:spcPts val="5600"/>
              </a:lnSpc>
            </a:pPr>
            <a:r>
              <a:rPr lang="ru-RU" sz="3600" spc="300" dirty="0">
                <a:solidFill>
                  <a:srgbClr val="36A9E1"/>
                </a:solidFill>
                <a:latin typeface="Montserrat Medium" pitchFamily="2" charset="77"/>
                <a:ea typeface="Montserrat" charset="0"/>
                <a:cs typeface="Gotham Pro" panose="02000503040000020004" pitchFamily="2" charset="0"/>
              </a:rPr>
              <a:t>ПРОГРАММИРОВАНИЯ И ВЫСОКИХ ТЕХНОЛОГИЙ</a:t>
            </a:r>
            <a:endParaRPr lang="en-US" sz="3600" spc="300" dirty="0">
              <a:solidFill>
                <a:srgbClr val="36A9E1"/>
              </a:solidFill>
              <a:latin typeface="Montserrat Medium" pitchFamily="2" charset="77"/>
              <a:ea typeface="Montserrat" charset="0"/>
              <a:cs typeface="Gotham Pro" panose="02000503040000020004" pitchFamily="2" charset="0"/>
            </a:endParaRPr>
          </a:p>
        </p:txBody>
      </p:sp>
      <p:sp>
        <p:nvSpPr>
          <p:cNvPr id="36" name="TextBox 35">
            <a:extLst>
              <a:ext uri="{FF2B5EF4-FFF2-40B4-BE49-F238E27FC236}">
                <a16:creationId xmlns="" xmlns:a16="http://schemas.microsoft.com/office/drawing/2014/main" id="{F5C90D09-E096-EF41-9D99-0872E9700AAE}"/>
              </a:ext>
            </a:extLst>
          </p:cNvPr>
          <p:cNvSpPr txBox="1"/>
          <p:nvPr/>
        </p:nvSpPr>
        <p:spPr>
          <a:xfrm>
            <a:off x="15068551" y="1457324"/>
            <a:ext cx="7829550" cy="330219"/>
          </a:xfrm>
          <a:prstGeom prst="rect">
            <a:avLst/>
          </a:prstGeom>
          <a:noFill/>
        </p:spPr>
        <p:txBody>
          <a:bodyPr wrap="square" lIns="0" tIns="0" rIns="0" bIns="0" spcCol="0" rtlCol="0" anchor="t" anchorCtr="0">
            <a:spAutoFit/>
          </a:bodyPr>
          <a:lstStyle>
            <a:defPPr>
              <a:defRPr lang="en-US"/>
            </a:defPPr>
            <a:lvl1pPr>
              <a:lnSpc>
                <a:spcPts val="2800"/>
              </a:lnSpc>
              <a:defRPr sz="1800" spc="300">
                <a:latin typeface="Montserrat" charset="0"/>
                <a:ea typeface="Montserrat" charset="0"/>
                <a:cs typeface="Montserrat" charset="0"/>
              </a:defRPr>
            </a:lvl1pPr>
          </a:lstStyle>
          <a:p>
            <a:pPr algn="r"/>
            <a:r>
              <a:rPr lang="ru-RU" dirty="0">
                <a:solidFill>
                  <a:schemeClr val="bg1">
                    <a:lumMod val="50000"/>
                  </a:schemeClr>
                </a:solidFill>
              </a:rPr>
              <a:t>20</a:t>
            </a:r>
            <a:r>
              <a:rPr lang="en-US" dirty="0">
                <a:solidFill>
                  <a:schemeClr val="bg1">
                    <a:lumMod val="50000"/>
                  </a:schemeClr>
                </a:solidFill>
              </a:rPr>
              <a:t>20</a:t>
            </a:r>
            <a:r>
              <a:rPr lang="ru-RU" dirty="0">
                <a:solidFill>
                  <a:schemeClr val="bg1">
                    <a:lumMod val="50000"/>
                  </a:schemeClr>
                </a:solidFill>
              </a:rPr>
              <a:t>г.</a:t>
            </a:r>
            <a:endParaRPr lang="en-US" dirty="0">
              <a:solidFill>
                <a:schemeClr val="bg1">
                  <a:lumMod val="50000"/>
                </a:schemeClr>
              </a:solidFill>
            </a:endParaRPr>
          </a:p>
        </p:txBody>
      </p:sp>
    </p:spTree>
    <p:extLst>
      <p:ext uri="{BB962C8B-B14F-4D97-AF65-F5344CB8AC3E}">
        <p14:creationId xmlns:p14="http://schemas.microsoft.com/office/powerpoint/2010/main" val="12169021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Generic интерфейсы и их особенность</a:t>
            </a: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2897956"/>
            <a:ext cx="21509035" cy="6041334"/>
          </a:xfrm>
          <a:prstGeom prst="rect">
            <a:avLst/>
          </a:prstGeom>
          <a:noFill/>
        </p:spPr>
        <p:txBody>
          <a:bodyPr wrap="square">
            <a:spAutoFit/>
          </a:bodyPr>
          <a:lstStyle/>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Термин </a:t>
            </a:r>
            <a:r>
              <a:rPr lang="ru-RU" sz="4400" b="1" dirty="0">
                <a:latin typeface="Calibri" panose="020F0502020204030204" pitchFamily="34" charset="0"/>
                <a:cs typeface="Calibri" panose="020F0502020204030204" pitchFamily="34" charset="0"/>
              </a:rPr>
              <a:t>обобщение</a:t>
            </a:r>
            <a:r>
              <a:rPr lang="ru-RU" sz="4400" dirty="0">
                <a:latin typeface="Calibri" panose="020F0502020204030204" pitchFamily="34" charset="0"/>
                <a:cs typeface="Calibri" panose="020F0502020204030204" pitchFamily="34" charset="0"/>
              </a:rPr>
              <a:t> (</a:t>
            </a:r>
            <a:r>
              <a:rPr lang="en-US" sz="4400" b="1" dirty="0">
                <a:latin typeface="Calibri" panose="020F0502020204030204" pitchFamily="34" charset="0"/>
                <a:cs typeface="Calibri" panose="020F0502020204030204" pitchFamily="34" charset="0"/>
              </a:rPr>
              <a:t>Generic</a:t>
            </a:r>
            <a:r>
              <a:rPr lang="ru-RU" sz="4400" dirty="0">
                <a:latin typeface="Calibri" panose="020F0502020204030204" pitchFamily="34" charset="0"/>
                <a:cs typeface="Calibri" panose="020F0502020204030204" pitchFamily="34" charset="0"/>
              </a:rPr>
              <a:t>) – означает параметризированный тип.</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Особая роль параметризированных типов состоит в том, что они позволяют создавать классы, структуры, интерфейсы, методы и делегаты, в которых обрабатываемые данные указываются в виде параметра.</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С помощью обобщений можно, например, создать единый класс, который автоматически становится пригодным для обработки разнотипных данных.</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Класс, структура, интерфейс, метод или делегат, оперирующий параметризированным типом данных, называется обобщенным, как, например, обобщенный класс или обобщенный метод.</a:t>
            </a:r>
          </a:p>
        </p:txBody>
      </p:sp>
      <p:sp>
        <p:nvSpPr>
          <p:cNvPr id="2" name="Rectangle 6">
            <a:extLst>
              <a:ext uri="{FF2B5EF4-FFF2-40B4-BE49-F238E27FC236}">
                <a16:creationId xmlns="" xmlns:a16="http://schemas.microsoft.com/office/drawing/2014/main" id="{994FE10A-D3DB-4524-B058-F90C3FD925E0}"/>
              </a:ext>
            </a:extLst>
          </p:cNvPr>
          <p:cNvSpPr>
            <a:spLocks noChangeArrowheads="1"/>
          </p:cNvSpPr>
          <p:nvPr/>
        </p:nvSpPr>
        <p:spPr bwMode="auto">
          <a:xfrm>
            <a:off x="1406706" y="9288027"/>
            <a:ext cx="21418550" cy="2648417"/>
          </a:xfrm>
          <a:prstGeom prst="rect">
            <a:avLst/>
          </a:prstGeom>
          <a:solidFill>
            <a:srgbClr val="FFFFCC"/>
          </a:solidFill>
          <a:ln w="9525" algn="ctr">
            <a:solidFill>
              <a:schemeClr val="tx1"/>
            </a:solidFill>
            <a:miter lim="800000"/>
            <a:headEnd/>
            <a:tailEnd/>
          </a:ln>
        </p:spPr>
        <p:txBody>
          <a:bodyPr wrap="square">
            <a:spAutoFit/>
          </a:bodyPr>
          <a:lstStyle>
            <a:lvl1pPr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1pPr>
            <a:lvl2pPr marL="742950" indent="-28575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2pPr>
            <a:lvl3pPr marL="11430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3pPr>
            <a:lvl4pPr marL="16002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4pPr>
            <a:lvl5pPr marL="20574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5pPr>
            <a:lvl6pPr marL="25146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6pPr>
            <a:lvl7pPr marL="29718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7pPr>
            <a:lvl8pPr marL="34290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8pPr>
            <a:lvl9pPr marL="38862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9pPr>
          </a:lstStyle>
          <a:p>
            <a:pPr indent="914400" algn="just">
              <a:lnSpc>
                <a:spcPct val="80000"/>
              </a:lnSpc>
              <a:spcBef>
                <a:spcPts val="300"/>
              </a:spcBef>
              <a:defRPr/>
            </a:pPr>
            <a:endParaRPr lang="ru-RU" sz="800" dirty="0" smtClean="0">
              <a:latin typeface="Courier New" panose="02070309020205020404" pitchFamily="49" charset="0"/>
              <a:cs typeface="Courier New" panose="02070309020205020404" pitchFamily="49" charset="0"/>
            </a:endParaRPr>
          </a:p>
          <a:p>
            <a:pPr indent="914400" algn="just">
              <a:lnSpc>
                <a:spcPct val="80000"/>
              </a:lnSpc>
              <a:spcBef>
                <a:spcPts val="300"/>
              </a:spcBef>
              <a:defRPr/>
            </a:pPr>
            <a:r>
              <a:rPr lang="en-US" sz="4400" dirty="0" smtClean="0">
                <a:latin typeface="Courier New" panose="02070309020205020404" pitchFamily="49" charset="0"/>
                <a:cs typeface="Courier New" panose="02070309020205020404" pitchFamily="49" charset="0"/>
              </a:rPr>
              <a:t>interface </a:t>
            </a:r>
            <a:r>
              <a:rPr lang="en-US" sz="4400" dirty="0" err="1">
                <a:latin typeface="Courier New" panose="02070309020205020404" pitchFamily="49" charset="0"/>
                <a:cs typeface="Courier New" panose="02070309020205020404" pitchFamily="49" charset="0"/>
              </a:rPr>
              <a:t>ITransport</a:t>
            </a:r>
            <a:r>
              <a:rPr lang="en-US" sz="4400" dirty="0">
                <a:latin typeface="Courier New" panose="02070309020205020404" pitchFamily="49" charset="0"/>
                <a:cs typeface="Courier New" panose="02070309020205020404" pitchFamily="49" charset="0"/>
              </a:rPr>
              <a:t>&lt;T&gt;</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    T </a:t>
            </a:r>
            <a:r>
              <a:rPr lang="en-US" sz="4400" dirty="0" err="1">
                <a:latin typeface="Courier New" panose="02070309020205020404" pitchFamily="49" charset="0"/>
                <a:cs typeface="Courier New" panose="02070309020205020404" pitchFamily="49" charset="0"/>
              </a:rPr>
              <a:t>CreateTransport</a:t>
            </a:r>
            <a:r>
              <a:rPr lang="en-US" sz="4400" dirty="0">
                <a:latin typeface="Courier New" panose="02070309020205020404" pitchFamily="49" charset="0"/>
                <a:cs typeface="Courier New" panose="02070309020205020404" pitchFamily="49" charset="0"/>
              </a:rPr>
              <a:t>();</a:t>
            </a:r>
          </a:p>
          <a:p>
            <a:pPr indent="914400" algn="just">
              <a:lnSpc>
                <a:spcPct val="80000"/>
              </a:lnSpc>
              <a:spcBef>
                <a:spcPts val="300"/>
              </a:spcBef>
              <a:defRPr/>
            </a:pPr>
            <a:r>
              <a:rPr lang="en-US" sz="4400" dirty="0" smtClean="0">
                <a:latin typeface="Courier New" panose="02070309020205020404" pitchFamily="49" charset="0"/>
                <a:cs typeface="Courier New" panose="02070309020205020404" pitchFamily="49" charset="0"/>
              </a:rPr>
              <a:t>}</a:t>
            </a:r>
            <a:endParaRPr lang="ru-RU" sz="4400" dirty="0" smtClean="0">
              <a:latin typeface="Courier New" panose="02070309020205020404" pitchFamily="49" charset="0"/>
              <a:cs typeface="Courier New" panose="02070309020205020404" pitchFamily="49" charset="0"/>
            </a:endParaRPr>
          </a:p>
          <a:p>
            <a:pPr indent="914400" algn="just">
              <a:lnSpc>
                <a:spcPct val="80000"/>
              </a:lnSpc>
              <a:spcBef>
                <a:spcPts val="300"/>
              </a:spcBef>
              <a:defRPr/>
            </a:pPr>
            <a:endParaRPr lang="en-US" sz="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2360486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Generic интерфейсы и их особенность</a:t>
            </a: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2897956"/>
            <a:ext cx="21509035" cy="7463262"/>
          </a:xfrm>
          <a:prstGeom prst="rect">
            <a:avLst/>
          </a:prstGeom>
          <a:noFill/>
        </p:spPr>
        <p:txBody>
          <a:bodyPr wrap="square">
            <a:spAutoFit/>
          </a:bodyPr>
          <a:lstStyle/>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Использование обощений имеет следующие плюсы:</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b="1" dirty="0">
                <a:latin typeface="Calibri" panose="020F0502020204030204" pitchFamily="34" charset="0"/>
                <a:cs typeface="Calibri" panose="020F0502020204030204" pitchFamily="34" charset="0"/>
              </a:rPr>
              <a:t>Производительность</a:t>
            </a:r>
            <a:r>
              <a:rPr lang="ru-RU" sz="4400" dirty="0">
                <a:latin typeface="Calibri" panose="020F0502020204030204" pitchFamily="34" charset="0"/>
                <a:cs typeface="Calibri" panose="020F0502020204030204" pitchFamily="34" charset="0"/>
              </a:rPr>
              <a:t> – одним из основных преимуществ обобщений является производительность. Использование типов значений с необобщенными классами коллекций вызывает упаковку (</a:t>
            </a:r>
            <a:r>
              <a:rPr lang="ru-RU" sz="4400" b="1" dirty="0">
                <a:latin typeface="Calibri" panose="020F0502020204030204" pitchFamily="34" charset="0"/>
                <a:cs typeface="Calibri" panose="020F0502020204030204" pitchFamily="34" charset="0"/>
              </a:rPr>
              <a:t>boxing</a:t>
            </a:r>
            <a:r>
              <a:rPr lang="ru-RU" sz="4400" dirty="0">
                <a:latin typeface="Calibri" panose="020F0502020204030204" pitchFamily="34" charset="0"/>
                <a:cs typeface="Calibri" panose="020F0502020204030204" pitchFamily="34" charset="0"/>
              </a:rPr>
              <a:t>) и распаковку (</a:t>
            </a:r>
            <a:r>
              <a:rPr lang="ru-RU" sz="4400" b="1" dirty="0">
                <a:latin typeface="Calibri" panose="020F0502020204030204" pitchFamily="34" charset="0"/>
                <a:cs typeface="Calibri" panose="020F0502020204030204" pitchFamily="34" charset="0"/>
              </a:rPr>
              <a:t>unboxing</a:t>
            </a:r>
            <a:r>
              <a:rPr lang="ru-RU" sz="4400" dirty="0">
                <a:latin typeface="Calibri" panose="020F0502020204030204" pitchFamily="34" charset="0"/>
                <a:cs typeface="Calibri" panose="020F0502020204030204" pitchFamily="34" charset="0"/>
              </a:rPr>
              <a:t>), которые являются довольно затратными по производительности операциями.</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b="1" dirty="0">
                <a:latin typeface="Calibri" panose="020F0502020204030204" pitchFamily="34" charset="0"/>
                <a:cs typeface="Calibri" panose="020F0502020204030204" pitchFamily="34" charset="0"/>
              </a:rPr>
              <a:t>Безопасность</a:t>
            </a:r>
            <a:r>
              <a:rPr lang="ru-RU" sz="4400" dirty="0">
                <a:latin typeface="Calibri" panose="020F0502020204030204" pitchFamily="34" charset="0"/>
                <a:cs typeface="Calibri" panose="020F0502020204030204" pitchFamily="34" charset="0"/>
              </a:rPr>
              <a:t> – другим свойством обобщений является безопасность типов. Обобщения автоматически обеспечивают типовую безопасность всех операций. В ходе выполнения этих операций обобщения исключают необходимость обращаться к приведению типов и проверять соответствие типов в коде вручную. </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b="1" dirty="0">
                <a:latin typeface="Calibri" panose="020F0502020204030204" pitchFamily="34" charset="0"/>
                <a:cs typeface="Calibri" panose="020F0502020204030204" pitchFamily="34" charset="0"/>
              </a:rPr>
              <a:t>"Разбухание" кода </a:t>
            </a:r>
            <a:r>
              <a:rPr lang="ru-RU" sz="4400" dirty="0">
                <a:latin typeface="Calibri" panose="020F0502020204030204" pitchFamily="34" charset="0"/>
                <a:cs typeface="Calibri" panose="020F0502020204030204" pitchFamily="34" charset="0"/>
              </a:rPr>
              <a:t>– поскольку определение обобщенного класса включается в сборку, создание на его основе конкретных классов специфических типов не приводит к дублированию кода в </a:t>
            </a:r>
            <a:r>
              <a:rPr lang="ru-RU" sz="4400" b="1" dirty="0">
                <a:latin typeface="Calibri" panose="020F0502020204030204" pitchFamily="34" charset="0"/>
                <a:cs typeface="Calibri" panose="020F0502020204030204" pitchFamily="34" charset="0"/>
              </a:rPr>
              <a:t>IL</a:t>
            </a:r>
            <a:r>
              <a:rPr lang="ru-RU" sz="44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3034010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Generic интерфейсы и их особенность</a:t>
            </a: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2897956"/>
            <a:ext cx="21509035" cy="6950814"/>
          </a:xfrm>
          <a:prstGeom prst="rect">
            <a:avLst/>
          </a:prstGeom>
          <a:noFill/>
        </p:spPr>
        <p:txBody>
          <a:bodyPr wrap="square">
            <a:spAutoFit/>
          </a:bodyPr>
          <a:lstStyle/>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Ограничение на базовый класс позволяет указывать базовый класс, который должен наследоваться аргументом типа.</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Ограничение на базовый класс служит двум главным целям:</a:t>
            </a: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Оно позволяет использовать в обобщенном классе те члены базового класса, на которые указывает данное ограничение. В отсутствие ограничения на базовый класс компилятору ничего не известно о типе членов, которые может иметь аргумент типа. Накладывая ограничение на базовый класс, вы тем самым даете компилятору знать, что все аргументы типа будут иметь члены, определенные в этом базовом классе.</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Ограничение на базовый класс гарантирует использование только тех аргументов типа, которые поддерживают указанный базовый класс. Это означает, что для любого ограничения, накладываемого на базовый класс, аргумент типа должен обозначать сам базовый класс или производный от него класс.</a:t>
            </a:r>
          </a:p>
        </p:txBody>
      </p:sp>
    </p:spTree>
    <p:extLst>
      <p:ext uri="{BB962C8B-B14F-4D97-AF65-F5344CB8AC3E}">
        <p14:creationId xmlns:p14="http://schemas.microsoft.com/office/powerpoint/2010/main" val="1229646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Generic интерфейсы и их особенность</a:t>
            </a: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2897956"/>
            <a:ext cx="21509035" cy="7204729"/>
          </a:xfrm>
          <a:prstGeom prst="rect">
            <a:avLst/>
          </a:prstGeom>
          <a:noFill/>
        </p:spPr>
        <p:txBody>
          <a:bodyPr wrap="square">
            <a:spAutoFit/>
          </a:bodyPr>
          <a:lstStyle/>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В C# предусмотрен ряд ограничений на типы данных:</a:t>
            </a:r>
            <a:endParaRPr lang="en-US" sz="4400" dirty="0">
              <a:latin typeface="Calibri" panose="020F0502020204030204" pitchFamily="34" charset="0"/>
              <a:cs typeface="Calibri" panose="020F0502020204030204" pitchFamily="34" charset="0"/>
            </a:endParaRPr>
          </a:p>
          <a:p>
            <a:pPr indent="914400" algn="just">
              <a:lnSpc>
                <a:spcPct val="70000"/>
              </a:lnSpc>
              <a:spcBef>
                <a:spcPts val="300"/>
              </a:spcBef>
              <a:defRPr/>
            </a:pPr>
            <a:endParaRPr lang="ru-RU" sz="2000" dirty="0">
              <a:latin typeface="Calibri" panose="020F0502020204030204" pitchFamily="34" charset="0"/>
              <a:cs typeface="Calibri" panose="020F0502020204030204" pitchFamily="34" charset="0"/>
            </a:endParaRPr>
          </a:p>
          <a:p>
            <a:pPr marL="1828800" lvl="2" indent="-914400" algn="just">
              <a:lnSpc>
                <a:spcPct val="70000"/>
              </a:lnSpc>
              <a:spcBef>
                <a:spcPts val="300"/>
              </a:spcBef>
              <a:buClr>
                <a:schemeClr val="accent2"/>
              </a:buClr>
              <a:buFont typeface="Wingdings" panose="05000000000000000000" pitchFamily="2" charset="2"/>
              <a:buChar char="Ø"/>
              <a:defRPr/>
            </a:pPr>
            <a:r>
              <a:rPr lang="ru-RU" sz="4400" b="1" dirty="0">
                <a:latin typeface="Calibri" panose="020F0502020204030204" pitchFamily="34" charset="0"/>
                <a:cs typeface="Calibri" panose="020F0502020204030204" pitchFamily="34" charset="0"/>
              </a:rPr>
              <a:t>Ограничение на базовый класс </a:t>
            </a:r>
            <a:r>
              <a:rPr lang="ru-RU" sz="4400" dirty="0">
                <a:latin typeface="Calibri" panose="020F0502020204030204" pitchFamily="34" charset="0"/>
                <a:cs typeface="Calibri" panose="020F0502020204030204" pitchFamily="34" charset="0"/>
              </a:rPr>
              <a:t>– требует наличия определенного базового класса в аргументе типа. Это ограничение накладывается указанием имени требуемого базового класса.</a:t>
            </a:r>
          </a:p>
          <a:p>
            <a:pPr marL="1828800" lvl="2" indent="-914400" algn="just">
              <a:lnSpc>
                <a:spcPct val="70000"/>
              </a:lnSpc>
              <a:spcBef>
                <a:spcPts val="300"/>
              </a:spcBef>
              <a:buClr>
                <a:schemeClr val="accent2"/>
              </a:buClr>
              <a:buFont typeface="Wingdings" panose="05000000000000000000" pitchFamily="2" charset="2"/>
              <a:buChar char="Ø"/>
              <a:defRPr/>
            </a:pPr>
            <a:r>
              <a:rPr lang="ru-RU" sz="4400" b="1" dirty="0">
                <a:latin typeface="Calibri" panose="020F0502020204030204" pitchFamily="34" charset="0"/>
                <a:cs typeface="Calibri" panose="020F0502020204030204" pitchFamily="34" charset="0"/>
              </a:rPr>
              <a:t>Ограничение на интерфейс </a:t>
            </a:r>
            <a:r>
              <a:rPr lang="ru-RU" sz="4400" dirty="0">
                <a:latin typeface="Calibri" panose="020F0502020204030204" pitchFamily="34" charset="0"/>
                <a:cs typeface="Calibri" panose="020F0502020204030204" pitchFamily="34" charset="0"/>
              </a:rPr>
              <a:t>– требует реализации одного или нескольких интерфейсов аргументом типа. Это ограничение накладывается указанием имени требуемого интерфейса.</a:t>
            </a:r>
          </a:p>
          <a:p>
            <a:pPr marL="1828800" lvl="2" indent="-914400" algn="just">
              <a:lnSpc>
                <a:spcPct val="70000"/>
              </a:lnSpc>
              <a:spcBef>
                <a:spcPts val="300"/>
              </a:spcBef>
              <a:buClr>
                <a:schemeClr val="accent2"/>
              </a:buClr>
              <a:buFont typeface="Wingdings" panose="05000000000000000000" pitchFamily="2" charset="2"/>
              <a:buChar char="Ø"/>
              <a:defRPr/>
            </a:pPr>
            <a:r>
              <a:rPr lang="ru-RU" sz="4400" b="1" dirty="0">
                <a:latin typeface="Calibri" panose="020F0502020204030204" pitchFamily="34" charset="0"/>
                <a:cs typeface="Calibri" panose="020F0502020204030204" pitchFamily="34" charset="0"/>
              </a:rPr>
              <a:t>Ограничение на конструктор </a:t>
            </a:r>
            <a:r>
              <a:rPr lang="ru-RU" sz="4400" dirty="0">
                <a:latin typeface="Calibri" panose="020F0502020204030204" pitchFamily="34" charset="0"/>
                <a:cs typeface="Calibri" panose="020F0502020204030204" pitchFamily="34" charset="0"/>
              </a:rPr>
              <a:t>– требует предоставить конструктор без параметров в аргументе типа. Это ограничение накладывается с помощью оператора </a:t>
            </a:r>
            <a:r>
              <a:rPr lang="ru-RU" sz="4400" b="1" dirty="0">
                <a:latin typeface="Calibri" panose="020F0502020204030204" pitchFamily="34" charset="0"/>
                <a:cs typeface="Calibri" panose="020F0502020204030204" pitchFamily="34" charset="0"/>
              </a:rPr>
              <a:t>new().</a:t>
            </a:r>
            <a:endParaRPr lang="ru-RU" sz="4400" dirty="0">
              <a:latin typeface="Calibri" panose="020F0502020204030204" pitchFamily="34" charset="0"/>
              <a:cs typeface="Calibri" panose="020F0502020204030204" pitchFamily="34" charset="0"/>
            </a:endParaRPr>
          </a:p>
          <a:p>
            <a:pPr marL="1828800" lvl="2" indent="-914400" algn="just">
              <a:lnSpc>
                <a:spcPct val="70000"/>
              </a:lnSpc>
              <a:spcBef>
                <a:spcPts val="300"/>
              </a:spcBef>
              <a:buClr>
                <a:schemeClr val="accent2"/>
              </a:buClr>
              <a:buFont typeface="Wingdings" panose="05000000000000000000" pitchFamily="2" charset="2"/>
              <a:buChar char="Ø"/>
              <a:defRPr/>
            </a:pPr>
            <a:r>
              <a:rPr lang="ru-RU" sz="4400" b="1" dirty="0">
                <a:latin typeface="Calibri" panose="020F0502020204030204" pitchFamily="34" charset="0"/>
                <a:cs typeface="Calibri" panose="020F0502020204030204" pitchFamily="34" charset="0"/>
              </a:rPr>
              <a:t>Ограничение ссылочного типа </a:t>
            </a:r>
            <a:r>
              <a:rPr lang="ru-RU" sz="4400" dirty="0">
                <a:latin typeface="Calibri" panose="020F0502020204030204" pitchFamily="34" charset="0"/>
                <a:cs typeface="Calibri" panose="020F0502020204030204" pitchFamily="34" charset="0"/>
              </a:rPr>
              <a:t>– требует указывать аргумент ссылочного типа с помощью оператора </a:t>
            </a:r>
            <a:r>
              <a:rPr lang="ru-RU" sz="4400" b="1" dirty="0">
                <a:latin typeface="Calibri" panose="020F0502020204030204" pitchFamily="34" charset="0"/>
                <a:cs typeface="Calibri" panose="020F0502020204030204" pitchFamily="34" charset="0"/>
              </a:rPr>
              <a:t>class</a:t>
            </a:r>
            <a:r>
              <a:rPr lang="ru-RU" sz="4400" dirty="0">
                <a:latin typeface="Calibri" panose="020F0502020204030204" pitchFamily="34" charset="0"/>
                <a:cs typeface="Calibri" panose="020F0502020204030204" pitchFamily="34" charset="0"/>
              </a:rPr>
              <a:t>.</a:t>
            </a:r>
          </a:p>
          <a:p>
            <a:pPr marL="1828800" lvl="2" indent="-914400" algn="just">
              <a:lnSpc>
                <a:spcPct val="70000"/>
              </a:lnSpc>
              <a:spcBef>
                <a:spcPts val="300"/>
              </a:spcBef>
              <a:buClr>
                <a:schemeClr val="accent2"/>
              </a:buClr>
              <a:buFont typeface="Wingdings" panose="05000000000000000000" pitchFamily="2" charset="2"/>
              <a:buChar char="Ø"/>
              <a:defRPr/>
            </a:pPr>
            <a:r>
              <a:rPr lang="ru-RU" sz="4400" b="1" dirty="0">
                <a:latin typeface="Calibri" panose="020F0502020204030204" pitchFamily="34" charset="0"/>
                <a:cs typeface="Calibri" panose="020F0502020204030204" pitchFamily="34" charset="0"/>
              </a:rPr>
              <a:t>Ограничение типа значения </a:t>
            </a:r>
            <a:r>
              <a:rPr lang="ru-RU" sz="4400" dirty="0">
                <a:latin typeface="Calibri" panose="020F0502020204030204" pitchFamily="34" charset="0"/>
                <a:cs typeface="Calibri" panose="020F0502020204030204" pitchFamily="34" charset="0"/>
              </a:rPr>
              <a:t>– требует указывать аргумент типа значения с помощью оператора </a:t>
            </a:r>
            <a:r>
              <a:rPr lang="ru-RU" sz="4400" b="1" dirty="0">
                <a:latin typeface="Calibri" panose="020F0502020204030204" pitchFamily="34" charset="0"/>
                <a:cs typeface="Calibri" panose="020F0502020204030204" pitchFamily="34" charset="0"/>
              </a:rPr>
              <a:t>struct</a:t>
            </a:r>
            <a:r>
              <a:rPr lang="ru-RU" sz="4400" dirty="0">
                <a:latin typeface="Calibri" panose="020F0502020204030204" pitchFamily="34" charset="0"/>
                <a:cs typeface="Calibri" panose="020F0502020204030204" pitchFamily="34" charset="0"/>
              </a:rPr>
              <a:t>.</a:t>
            </a:r>
          </a:p>
        </p:txBody>
      </p:sp>
      <p:sp>
        <p:nvSpPr>
          <p:cNvPr id="2" name="Rectangle 6">
            <a:extLst>
              <a:ext uri="{FF2B5EF4-FFF2-40B4-BE49-F238E27FC236}">
                <a16:creationId xmlns="" xmlns:a16="http://schemas.microsoft.com/office/drawing/2014/main" id="{C6CE8451-477C-4203-8590-9169B99F6013}"/>
              </a:ext>
            </a:extLst>
          </p:cNvPr>
          <p:cNvSpPr>
            <a:spLocks noChangeArrowheads="1"/>
          </p:cNvSpPr>
          <p:nvPr/>
        </p:nvSpPr>
        <p:spPr bwMode="auto">
          <a:xfrm>
            <a:off x="1428829" y="10188037"/>
            <a:ext cx="21418550" cy="3228576"/>
          </a:xfrm>
          <a:prstGeom prst="rect">
            <a:avLst/>
          </a:prstGeom>
          <a:solidFill>
            <a:srgbClr val="FFFFCC"/>
          </a:solidFill>
          <a:ln w="9525" algn="ctr">
            <a:solidFill>
              <a:schemeClr val="tx1"/>
            </a:solidFill>
            <a:miter lim="800000"/>
            <a:headEnd/>
            <a:tailEnd/>
          </a:ln>
        </p:spPr>
        <p:txBody>
          <a:bodyPr wrap="square">
            <a:spAutoFit/>
          </a:bodyPr>
          <a:lstStyle>
            <a:lvl1pPr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1pPr>
            <a:lvl2pPr marL="742950" indent="-28575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2pPr>
            <a:lvl3pPr marL="11430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3pPr>
            <a:lvl4pPr marL="16002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4pPr>
            <a:lvl5pPr marL="20574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5pPr>
            <a:lvl6pPr marL="25146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6pPr>
            <a:lvl7pPr marL="29718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7pPr>
            <a:lvl8pPr marL="34290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8pPr>
            <a:lvl9pPr marL="38862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9pPr>
          </a:lstStyle>
          <a:p>
            <a:pPr indent="914400" algn="just">
              <a:lnSpc>
                <a:spcPct val="80000"/>
              </a:lnSpc>
              <a:spcBef>
                <a:spcPts val="300"/>
              </a:spcBef>
              <a:defRPr/>
            </a:pPr>
            <a:endParaRPr lang="ru-RU" sz="800" dirty="0" smtClean="0">
              <a:latin typeface="Courier New" panose="02070309020205020404" pitchFamily="49" charset="0"/>
              <a:cs typeface="Courier New" panose="02070309020205020404" pitchFamily="49" charset="0"/>
            </a:endParaRPr>
          </a:p>
          <a:p>
            <a:pPr indent="914400" algn="just">
              <a:lnSpc>
                <a:spcPct val="80000"/>
              </a:lnSpc>
              <a:spcBef>
                <a:spcPts val="300"/>
              </a:spcBef>
              <a:defRPr/>
            </a:pPr>
            <a:r>
              <a:rPr lang="en-US" sz="4400" dirty="0" smtClean="0">
                <a:latin typeface="Courier New" panose="02070309020205020404" pitchFamily="49" charset="0"/>
                <a:cs typeface="Courier New" panose="02070309020205020404" pitchFamily="49" charset="0"/>
              </a:rPr>
              <a:t>interface </a:t>
            </a:r>
            <a:r>
              <a:rPr lang="en-US" sz="4400" dirty="0" err="1">
                <a:latin typeface="Courier New" panose="02070309020205020404" pitchFamily="49" charset="0"/>
                <a:cs typeface="Courier New" panose="02070309020205020404" pitchFamily="49" charset="0"/>
              </a:rPr>
              <a:t>ITransportManufacture</a:t>
            </a:r>
            <a:r>
              <a:rPr lang="en-US" sz="4400" dirty="0">
                <a:latin typeface="Courier New" panose="02070309020205020404" pitchFamily="49" charset="0"/>
                <a:cs typeface="Courier New" panose="02070309020205020404" pitchFamily="49" charset="0"/>
              </a:rPr>
              <a:t>&lt;T&gt;</a:t>
            </a:r>
            <a:endParaRPr lang="ru-RU" sz="4400" dirty="0">
              <a:latin typeface="Courier New" panose="02070309020205020404" pitchFamily="49" charset="0"/>
              <a:cs typeface="Courier New" panose="02070309020205020404" pitchFamily="49" charset="0"/>
            </a:endParaRPr>
          </a:p>
          <a:p>
            <a:pPr indent="914400" algn="just">
              <a:lnSpc>
                <a:spcPct val="80000"/>
              </a:lnSpc>
              <a:spcBef>
                <a:spcPts val="300"/>
              </a:spcBef>
              <a:defRPr/>
            </a:pPr>
            <a:r>
              <a:rPr lang="ru-RU" sz="4400" dirty="0">
                <a:latin typeface="Courier New" panose="02070309020205020404" pitchFamily="49" charset="0"/>
                <a:cs typeface="Courier New" panose="02070309020205020404" pitchFamily="49" charset="0"/>
              </a:rPr>
              <a:t>				</a:t>
            </a:r>
            <a:r>
              <a:rPr lang="en-US" sz="4400" dirty="0">
                <a:latin typeface="Courier New" panose="02070309020205020404" pitchFamily="49" charset="0"/>
                <a:cs typeface="Courier New" panose="02070309020205020404" pitchFamily="49" charset="0"/>
              </a:rPr>
              <a:t>where T : Transport // </a:t>
            </a:r>
            <a:r>
              <a:rPr lang="ru-RU" sz="4400" dirty="0">
                <a:latin typeface="Courier New" panose="02070309020205020404" pitchFamily="49" charset="0"/>
                <a:cs typeface="Courier New" panose="02070309020205020404" pitchFamily="49" charset="0"/>
              </a:rPr>
              <a:t>ограничение на класс</a:t>
            </a:r>
            <a:r>
              <a:rPr lang="en-US" sz="4400" dirty="0">
                <a:latin typeface="Courier New" panose="02070309020205020404" pitchFamily="49" charset="0"/>
                <a:cs typeface="Courier New" panose="02070309020205020404" pitchFamily="49" charset="0"/>
              </a:rPr>
              <a:t> </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    T </a:t>
            </a:r>
            <a:r>
              <a:rPr lang="en-US" sz="4400" dirty="0" err="1">
                <a:latin typeface="Courier New" panose="02070309020205020404" pitchFamily="49" charset="0"/>
                <a:cs typeface="Courier New" panose="02070309020205020404" pitchFamily="49" charset="0"/>
              </a:rPr>
              <a:t>CreateTransport</a:t>
            </a:r>
            <a:r>
              <a:rPr lang="en-US" sz="4400" dirty="0">
                <a:latin typeface="Courier New" panose="02070309020205020404" pitchFamily="49" charset="0"/>
                <a:cs typeface="Courier New" panose="02070309020205020404" pitchFamily="49" charset="0"/>
              </a:rPr>
              <a:t>();</a:t>
            </a:r>
          </a:p>
          <a:p>
            <a:pPr indent="914400" algn="just">
              <a:lnSpc>
                <a:spcPct val="80000"/>
              </a:lnSpc>
              <a:spcBef>
                <a:spcPts val="300"/>
              </a:spcBef>
              <a:defRPr/>
            </a:pPr>
            <a:r>
              <a:rPr lang="en-US" sz="4400" dirty="0" smtClean="0">
                <a:latin typeface="Courier New" panose="02070309020205020404" pitchFamily="49" charset="0"/>
                <a:cs typeface="Courier New" panose="02070309020205020404" pitchFamily="49" charset="0"/>
              </a:rPr>
              <a:t>}</a:t>
            </a:r>
            <a:endParaRPr lang="ru-RU" sz="4400" dirty="0" smtClean="0">
              <a:latin typeface="Courier New" panose="02070309020205020404" pitchFamily="49" charset="0"/>
              <a:cs typeface="Courier New" panose="02070309020205020404" pitchFamily="49" charset="0"/>
            </a:endParaRPr>
          </a:p>
          <a:p>
            <a:pPr indent="914400" algn="just">
              <a:lnSpc>
                <a:spcPct val="80000"/>
              </a:lnSpc>
              <a:spcBef>
                <a:spcPts val="300"/>
              </a:spcBef>
              <a:defRPr/>
            </a:pPr>
            <a:endParaRPr lang="en-US" sz="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103278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Generic интерфейсы и их особенность</a:t>
            </a: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2897956"/>
            <a:ext cx="21509035" cy="5421484"/>
          </a:xfrm>
          <a:prstGeom prst="rect">
            <a:avLst/>
          </a:prstGeom>
          <a:noFill/>
        </p:spPr>
        <p:txBody>
          <a:bodyPr wrap="square">
            <a:spAutoFit/>
          </a:bodyPr>
          <a:lstStyle/>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Обобщенные интерфейсы имеют следующие особенности:</a:t>
            </a:r>
          </a:p>
          <a:p>
            <a:pPr marL="1768475" lvl="2" indent="-857250" algn="just">
              <a:lnSpc>
                <a:spcPct val="70000"/>
              </a:lnSpc>
              <a:spcBef>
                <a:spcPts val="300"/>
              </a:spcBef>
              <a:buClr>
                <a:schemeClr val="accent2"/>
              </a:buClr>
              <a:buFont typeface="Wingdings" panose="05000000000000000000" pitchFamily="2" charset="2"/>
              <a:buChar char="Ø"/>
              <a:defRPr/>
            </a:pPr>
            <a:r>
              <a:rPr lang="ru-RU" sz="4400" b="1" dirty="0">
                <a:latin typeface="Calibri" panose="020F0502020204030204" pitchFamily="34" charset="0"/>
                <a:cs typeface="Calibri" panose="020F0502020204030204" pitchFamily="34" charset="0"/>
              </a:rPr>
              <a:t>Значения по умолчанию </a:t>
            </a:r>
            <a:r>
              <a:rPr lang="ru-RU" sz="4400" dirty="0">
                <a:latin typeface="Calibri" panose="020F0502020204030204" pitchFamily="34" charset="0"/>
                <a:cs typeface="Calibri" panose="020F0502020204030204" pitchFamily="34" charset="0"/>
              </a:rPr>
              <a:t>– при необходимости присвоить переменным универсальных параметров некоторое начальное значение. Но напрямую мы его присвоить не можем. В этом случае нам надо использовать оператор </a:t>
            </a:r>
            <a:r>
              <a:rPr lang="ru-RU" sz="4400" b="1" dirty="0">
                <a:latin typeface="Calibri" panose="020F0502020204030204" pitchFamily="34" charset="0"/>
                <a:cs typeface="Calibri" panose="020F0502020204030204" pitchFamily="34" charset="0"/>
              </a:rPr>
              <a:t>default(T)</a:t>
            </a:r>
            <a:r>
              <a:rPr lang="ru-RU" sz="4400" dirty="0">
                <a:latin typeface="Calibri" panose="020F0502020204030204" pitchFamily="34" charset="0"/>
                <a:cs typeface="Calibri" panose="020F0502020204030204" pitchFamily="34" charset="0"/>
              </a:rPr>
              <a:t>. Он присваивает ссылочным типам в качестве значения </a:t>
            </a:r>
            <a:r>
              <a:rPr lang="ru-RU" sz="4400" b="1" dirty="0">
                <a:latin typeface="Calibri" panose="020F0502020204030204" pitchFamily="34" charset="0"/>
                <a:cs typeface="Calibri" panose="020F0502020204030204" pitchFamily="34" charset="0"/>
              </a:rPr>
              <a:t>null</a:t>
            </a:r>
            <a:r>
              <a:rPr lang="ru-RU" sz="4400" dirty="0">
                <a:latin typeface="Calibri" panose="020F0502020204030204" pitchFamily="34" charset="0"/>
                <a:cs typeface="Calibri" panose="020F0502020204030204" pitchFamily="34" charset="0"/>
              </a:rPr>
              <a:t>, а типам значений - значение </a:t>
            </a:r>
            <a:r>
              <a:rPr lang="ru-RU" sz="4400" b="1" dirty="0">
                <a:latin typeface="Calibri" panose="020F0502020204030204" pitchFamily="34" charset="0"/>
                <a:cs typeface="Calibri" panose="020F0502020204030204" pitchFamily="34" charset="0"/>
              </a:rPr>
              <a:t>0</a:t>
            </a:r>
            <a:r>
              <a:rPr lang="ru-RU" sz="4400" dirty="0">
                <a:latin typeface="Calibri" panose="020F0502020204030204" pitchFamily="34" charset="0"/>
                <a:cs typeface="Calibri" panose="020F0502020204030204" pitchFamily="34" charset="0"/>
              </a:rPr>
              <a:t>.</a:t>
            </a:r>
          </a:p>
          <a:p>
            <a:pPr marL="1768475" lvl="2" indent="-857250" algn="just">
              <a:lnSpc>
                <a:spcPct val="70000"/>
              </a:lnSpc>
              <a:spcBef>
                <a:spcPts val="300"/>
              </a:spcBef>
              <a:buClr>
                <a:schemeClr val="accent2"/>
              </a:buClr>
              <a:buFont typeface="Wingdings" panose="05000000000000000000" pitchFamily="2" charset="2"/>
              <a:buChar char="Ø"/>
              <a:defRPr/>
            </a:pPr>
            <a:r>
              <a:rPr lang="ru-RU" sz="4400" b="1" dirty="0">
                <a:latin typeface="Calibri" panose="020F0502020204030204" pitchFamily="34" charset="0"/>
                <a:cs typeface="Calibri" panose="020F0502020204030204" pitchFamily="34" charset="0"/>
              </a:rPr>
              <a:t>Статические поля обобщенных классов </a:t>
            </a:r>
            <a:r>
              <a:rPr lang="ru-RU" sz="4400" dirty="0">
                <a:latin typeface="Calibri" panose="020F0502020204030204" pitchFamily="34" charset="0"/>
                <a:cs typeface="Calibri" panose="020F0502020204030204" pitchFamily="34" charset="0"/>
              </a:rPr>
              <a:t>– при типизации обобщенного класса определенным типом будет создаваться свой набор статических членов.</a:t>
            </a:r>
          </a:p>
          <a:p>
            <a:pPr marL="1768475" lvl="2" indent="-857250" algn="just">
              <a:lnSpc>
                <a:spcPct val="70000"/>
              </a:lnSpc>
              <a:spcBef>
                <a:spcPts val="300"/>
              </a:spcBef>
              <a:buClr>
                <a:schemeClr val="accent2"/>
              </a:buClr>
              <a:buFont typeface="Wingdings" panose="05000000000000000000" pitchFamily="2" charset="2"/>
              <a:buChar char="Ø"/>
              <a:defRPr/>
            </a:pPr>
            <a:r>
              <a:rPr lang="ru-RU" sz="4400" b="1" dirty="0">
                <a:latin typeface="Calibri" panose="020F0502020204030204" pitchFamily="34" charset="0"/>
                <a:cs typeface="Calibri" panose="020F0502020204030204" pitchFamily="34" charset="0"/>
              </a:rPr>
              <a:t>Использование нескольких универсальных параметров</a:t>
            </a:r>
            <a:r>
              <a:rPr lang="ru-RU" sz="4400" dirty="0">
                <a:latin typeface="Calibri" panose="020F0502020204030204" pitchFamily="34" charset="0"/>
                <a:cs typeface="Calibri" panose="020F0502020204030204" pitchFamily="34" charset="0"/>
              </a:rPr>
              <a:t> – обобщения могут использовать несколько универсальных параметров одновременно, которые могут представлять различные типы.</a:t>
            </a:r>
          </a:p>
        </p:txBody>
      </p:sp>
      <p:sp>
        <p:nvSpPr>
          <p:cNvPr id="2" name="Rectangle 6">
            <a:extLst>
              <a:ext uri="{FF2B5EF4-FFF2-40B4-BE49-F238E27FC236}">
                <a16:creationId xmlns="" xmlns:a16="http://schemas.microsoft.com/office/drawing/2014/main" id="{E972DB41-8D6A-4FA0-9D38-DEDA33F26040}"/>
              </a:ext>
            </a:extLst>
          </p:cNvPr>
          <p:cNvSpPr>
            <a:spLocks noChangeArrowheads="1"/>
          </p:cNvSpPr>
          <p:nvPr/>
        </p:nvSpPr>
        <p:spPr bwMode="auto">
          <a:xfrm>
            <a:off x="1428829" y="8759565"/>
            <a:ext cx="21418550" cy="4388894"/>
          </a:xfrm>
          <a:prstGeom prst="rect">
            <a:avLst/>
          </a:prstGeom>
          <a:solidFill>
            <a:srgbClr val="FFFFCC"/>
          </a:solidFill>
          <a:ln w="9525" algn="ctr">
            <a:solidFill>
              <a:schemeClr val="tx1"/>
            </a:solidFill>
            <a:miter lim="800000"/>
            <a:headEnd/>
            <a:tailEnd/>
          </a:ln>
        </p:spPr>
        <p:txBody>
          <a:bodyPr wrap="square">
            <a:spAutoFit/>
          </a:bodyPr>
          <a:lstStyle>
            <a:lvl1pPr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1pPr>
            <a:lvl2pPr marL="742950" indent="-28575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2pPr>
            <a:lvl3pPr marL="11430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3pPr>
            <a:lvl4pPr marL="16002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4pPr>
            <a:lvl5pPr marL="20574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5pPr>
            <a:lvl6pPr marL="25146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6pPr>
            <a:lvl7pPr marL="29718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7pPr>
            <a:lvl8pPr marL="34290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8pPr>
            <a:lvl9pPr marL="38862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9pPr>
          </a:lstStyle>
          <a:p>
            <a:pPr indent="914400" algn="just">
              <a:lnSpc>
                <a:spcPct val="80000"/>
              </a:lnSpc>
              <a:spcBef>
                <a:spcPts val="300"/>
              </a:spcBef>
              <a:defRPr/>
            </a:pPr>
            <a:endParaRPr lang="ru-RU" sz="800" dirty="0" smtClean="0">
              <a:latin typeface="Courier New" panose="02070309020205020404" pitchFamily="49" charset="0"/>
              <a:cs typeface="Courier New" panose="02070309020205020404" pitchFamily="49" charset="0"/>
            </a:endParaRPr>
          </a:p>
          <a:p>
            <a:pPr indent="914400" algn="just">
              <a:lnSpc>
                <a:spcPct val="80000"/>
              </a:lnSpc>
              <a:spcBef>
                <a:spcPts val="300"/>
              </a:spcBef>
              <a:defRPr/>
            </a:pPr>
            <a:r>
              <a:rPr lang="en-US" sz="4400" dirty="0" smtClean="0">
                <a:latin typeface="Courier New" panose="02070309020205020404" pitchFamily="49" charset="0"/>
                <a:cs typeface="Courier New" panose="02070309020205020404" pitchFamily="49" charset="0"/>
              </a:rPr>
              <a:t>class </a:t>
            </a:r>
            <a:r>
              <a:rPr lang="en-US" sz="4400" dirty="0">
                <a:latin typeface="Courier New" panose="02070309020205020404" pitchFamily="49" charset="0"/>
                <a:cs typeface="Courier New" panose="02070309020205020404" pitchFamily="49" charset="0"/>
              </a:rPr>
              <a:t>Manufacture&lt;T&gt; : </a:t>
            </a:r>
            <a:r>
              <a:rPr lang="en-US" sz="4400" dirty="0" err="1">
                <a:latin typeface="Courier New" panose="02070309020205020404" pitchFamily="49" charset="0"/>
                <a:cs typeface="Courier New" panose="02070309020205020404" pitchFamily="49" charset="0"/>
              </a:rPr>
              <a:t>ITransportManufacture</a:t>
            </a:r>
            <a:r>
              <a:rPr lang="en-US" sz="4400" dirty="0">
                <a:latin typeface="Courier New" panose="02070309020205020404" pitchFamily="49" charset="0"/>
                <a:cs typeface="Courier New" panose="02070309020205020404" pitchFamily="49" charset="0"/>
              </a:rPr>
              <a:t>&lt;T&gt;</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 	T </a:t>
            </a:r>
            <a:r>
              <a:rPr lang="en-US" sz="4400" dirty="0" err="1">
                <a:latin typeface="Courier New" panose="02070309020205020404" pitchFamily="49" charset="0"/>
                <a:cs typeface="Courier New" panose="02070309020205020404" pitchFamily="49" charset="0"/>
              </a:rPr>
              <a:t>CreateTransport</a:t>
            </a:r>
            <a:r>
              <a:rPr lang="en-US" sz="4400" dirty="0">
                <a:latin typeface="Courier New" panose="02070309020205020404" pitchFamily="49" charset="0"/>
                <a:cs typeface="Courier New" panose="02070309020205020404" pitchFamily="49" charset="0"/>
              </a:rPr>
              <a:t>()</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		{</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			return default(T);</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		}</a:t>
            </a:r>
          </a:p>
          <a:p>
            <a:pPr indent="914400" algn="just">
              <a:lnSpc>
                <a:spcPct val="80000"/>
              </a:lnSpc>
              <a:spcBef>
                <a:spcPts val="300"/>
              </a:spcBef>
              <a:defRPr/>
            </a:pPr>
            <a:r>
              <a:rPr lang="en-US" sz="4400" dirty="0" smtClean="0">
                <a:latin typeface="Courier New" panose="02070309020205020404" pitchFamily="49" charset="0"/>
                <a:cs typeface="Courier New" panose="02070309020205020404" pitchFamily="49" charset="0"/>
              </a:rPr>
              <a:t>}</a:t>
            </a:r>
            <a:endParaRPr lang="ru-RU" sz="4400" dirty="0" smtClean="0">
              <a:latin typeface="Courier New" panose="02070309020205020404" pitchFamily="49" charset="0"/>
              <a:cs typeface="Courier New" panose="02070309020205020404" pitchFamily="49" charset="0"/>
            </a:endParaRPr>
          </a:p>
          <a:p>
            <a:pPr indent="914400" algn="just">
              <a:lnSpc>
                <a:spcPct val="80000"/>
              </a:lnSpc>
              <a:spcBef>
                <a:spcPts val="300"/>
              </a:spcBef>
              <a:defRPr/>
            </a:pPr>
            <a:endParaRPr lang="en-US" sz="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534659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2308324"/>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Использование стандартных интерфейсов: </a:t>
            </a:r>
            <a:r>
              <a:rPr lang="en-US" sz="7200" b="1" dirty="0" err="1">
                <a:solidFill>
                  <a:srgbClr val="36A9E1"/>
                </a:solidFill>
                <a:latin typeface="Cambria" panose="02040503050406030204" pitchFamily="18" charset="0"/>
                <a:ea typeface="Cambria" panose="02040503050406030204" pitchFamily="18" charset="0"/>
              </a:rPr>
              <a:t>IComparable</a:t>
            </a:r>
            <a:endParaRPr lang="en-US" sz="7200" b="1" dirty="0">
              <a:solidFill>
                <a:srgbClr val="36A9E1"/>
              </a:solidFill>
              <a:latin typeface="Cambria" panose="02040503050406030204" pitchFamily="18" charset="0"/>
              <a:ea typeface="Cambria" panose="02040503050406030204" pitchFamily="18" charset="0"/>
            </a:endParaRP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3507226"/>
            <a:ext cx="21509035" cy="8526630"/>
          </a:xfrm>
          <a:prstGeom prst="rect">
            <a:avLst/>
          </a:prstGeom>
          <a:noFill/>
        </p:spPr>
        <p:txBody>
          <a:bodyPr wrap="square">
            <a:spAutoFit/>
          </a:bodyPr>
          <a:lstStyle/>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Большинство встроенных в </a:t>
            </a:r>
            <a:r>
              <a:rPr lang="ru-RU" sz="4400" b="1" dirty="0">
                <a:latin typeface="Calibri" panose="020F0502020204030204" pitchFamily="34" charset="0"/>
                <a:cs typeface="Calibri" panose="020F0502020204030204" pitchFamily="34" charset="0"/>
              </a:rPr>
              <a:t>.NET </a:t>
            </a:r>
            <a:r>
              <a:rPr lang="ru-RU" sz="4400" dirty="0">
                <a:latin typeface="Calibri" panose="020F0502020204030204" pitchFamily="34" charset="0"/>
                <a:cs typeface="Calibri" panose="020F0502020204030204" pitchFamily="34" charset="0"/>
              </a:rPr>
              <a:t>классов коллекций и массивы поддерживают сортировку.</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С помощью метода, который, как правило, называется </a:t>
            </a:r>
            <a:r>
              <a:rPr lang="ru-RU" sz="4400" b="1" dirty="0">
                <a:latin typeface="Calibri" panose="020F0502020204030204" pitchFamily="34" charset="0"/>
                <a:cs typeface="Calibri" panose="020F0502020204030204" pitchFamily="34" charset="0"/>
              </a:rPr>
              <a:t>Sort() </a:t>
            </a:r>
            <a:r>
              <a:rPr lang="ru-RU" sz="4400" dirty="0">
                <a:latin typeface="Calibri" panose="020F0502020204030204" pitchFamily="34" charset="0"/>
                <a:cs typeface="Calibri" panose="020F0502020204030204" pitchFamily="34" charset="0"/>
              </a:rPr>
              <a:t>можно сразу отсортировать по возрастанию весь набор данных. Однако метод </a:t>
            </a:r>
            <a:r>
              <a:rPr lang="ru-RU" sz="4400" b="1" dirty="0">
                <a:latin typeface="Calibri" panose="020F0502020204030204" pitchFamily="34" charset="0"/>
                <a:cs typeface="Calibri" panose="020F0502020204030204" pitchFamily="34" charset="0"/>
              </a:rPr>
              <a:t>Sort</a:t>
            </a:r>
            <a:r>
              <a:rPr lang="ru-RU" sz="4400" dirty="0">
                <a:latin typeface="Calibri" panose="020F0502020204030204" pitchFamily="34" charset="0"/>
                <a:cs typeface="Calibri" panose="020F0502020204030204" pitchFamily="34" charset="0"/>
              </a:rPr>
              <a:t> по умолчанию работает только для наборов примитивных типов, как </a:t>
            </a:r>
            <a:r>
              <a:rPr lang="ru-RU" sz="4400" b="1" dirty="0">
                <a:latin typeface="Calibri" panose="020F0502020204030204" pitchFamily="34" charset="0"/>
                <a:cs typeface="Calibri" panose="020F0502020204030204" pitchFamily="34" charset="0"/>
              </a:rPr>
              <a:t>int</a:t>
            </a:r>
            <a:r>
              <a:rPr lang="ru-RU" sz="4400" dirty="0">
                <a:latin typeface="Calibri" panose="020F0502020204030204" pitchFamily="34" charset="0"/>
                <a:cs typeface="Calibri" panose="020F0502020204030204" pitchFamily="34" charset="0"/>
              </a:rPr>
              <a:t> или </a:t>
            </a:r>
            <a:r>
              <a:rPr lang="ru-RU" sz="4400" b="1" dirty="0">
                <a:latin typeface="Calibri" panose="020F0502020204030204" pitchFamily="34" charset="0"/>
                <a:cs typeface="Calibri" panose="020F0502020204030204" pitchFamily="34" charset="0"/>
              </a:rPr>
              <a:t>string</a:t>
            </a:r>
            <a:r>
              <a:rPr lang="ru-RU" sz="4400" dirty="0">
                <a:latin typeface="Calibri" panose="020F0502020204030204" pitchFamily="34" charset="0"/>
                <a:cs typeface="Calibri" panose="020F0502020204030204" pitchFamily="34" charset="0"/>
              </a:rPr>
              <a:t>.</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Для сортировки наборов сложных объектов применяется интерфейс </a:t>
            </a:r>
            <a:r>
              <a:rPr lang="ru-RU" sz="4400" b="1" dirty="0">
                <a:latin typeface="Calibri" panose="020F0502020204030204" pitchFamily="34" charset="0"/>
                <a:cs typeface="Calibri" panose="020F0502020204030204" pitchFamily="34" charset="0"/>
              </a:rPr>
              <a:t>IComparable</a:t>
            </a:r>
            <a:r>
              <a:rPr lang="ru-RU" sz="4400" dirty="0">
                <a:latin typeface="Calibri" panose="020F0502020204030204" pitchFamily="34" charset="0"/>
                <a:cs typeface="Calibri" panose="020F0502020204030204" pitchFamily="34" charset="0"/>
              </a:rPr>
              <a:t>.</a:t>
            </a:r>
            <a:endParaRPr lang="en-US" sz="4400" dirty="0">
              <a:latin typeface="Calibri" panose="020F0502020204030204" pitchFamily="34" charset="0"/>
              <a:cs typeface="Calibri" panose="020F0502020204030204" pitchFamily="34" charset="0"/>
            </a:endParaRP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Метод </a:t>
            </a:r>
            <a:r>
              <a:rPr lang="ru-RU" sz="4400" b="1" dirty="0">
                <a:latin typeface="Calibri" panose="020F0502020204030204" pitchFamily="34" charset="0"/>
                <a:cs typeface="Calibri" panose="020F0502020204030204" pitchFamily="34" charset="0"/>
              </a:rPr>
              <a:t>CompareTo() </a:t>
            </a:r>
            <a:r>
              <a:rPr lang="ru-RU" sz="4400" dirty="0">
                <a:latin typeface="Calibri" panose="020F0502020204030204" pitchFamily="34" charset="0"/>
                <a:cs typeface="Calibri" panose="020F0502020204030204" pitchFamily="34" charset="0"/>
              </a:rPr>
              <a:t>предназначен для сравнения текущего объекта с объектом, который передается в качестве параметра. На выходе он возвращает целое число, которое может иметь одно из трех значений:</a:t>
            </a:r>
          </a:p>
          <a:p>
            <a:pPr marL="1828800" lvl="2" indent="-915988" algn="just">
              <a:lnSpc>
                <a:spcPct val="70000"/>
              </a:lnSpc>
              <a:spcBef>
                <a:spcPts val="300"/>
              </a:spcBef>
              <a:buClr>
                <a:schemeClr val="accent2"/>
              </a:buClr>
              <a:buFont typeface="Wingdings" panose="05000000000000000000" pitchFamily="2" charset="2"/>
              <a:buChar char="Ø"/>
              <a:tabLst>
                <a:tab pos="2295525" algn="l"/>
              </a:tabLst>
              <a:defRPr/>
            </a:pPr>
            <a:r>
              <a:rPr lang="ru-RU" sz="4400" b="1" dirty="0">
                <a:latin typeface="Calibri" panose="020F0502020204030204" pitchFamily="34" charset="0"/>
                <a:cs typeface="Calibri" panose="020F0502020204030204" pitchFamily="34" charset="0"/>
              </a:rPr>
              <a:t>Меньше нуля </a:t>
            </a:r>
            <a:r>
              <a:rPr lang="ru-RU" sz="4400" dirty="0">
                <a:latin typeface="Calibri" panose="020F0502020204030204" pitchFamily="34" charset="0"/>
                <a:cs typeface="Calibri" panose="020F0502020204030204" pitchFamily="34" charset="0"/>
              </a:rPr>
              <a:t>– значит, текущий объект должен находиться перед объектом, который передается в качестве параметра.</a:t>
            </a:r>
          </a:p>
          <a:p>
            <a:pPr marL="1828800" lvl="2" indent="-915988" algn="just">
              <a:lnSpc>
                <a:spcPct val="70000"/>
              </a:lnSpc>
              <a:spcBef>
                <a:spcPts val="300"/>
              </a:spcBef>
              <a:buClr>
                <a:schemeClr val="accent2"/>
              </a:buClr>
              <a:buFont typeface="Wingdings" panose="05000000000000000000" pitchFamily="2" charset="2"/>
              <a:buChar char="Ø"/>
              <a:tabLst>
                <a:tab pos="2295525" algn="l"/>
              </a:tabLst>
              <a:defRPr/>
            </a:pPr>
            <a:r>
              <a:rPr lang="ru-RU" sz="4400" b="1" dirty="0">
                <a:latin typeface="Calibri" panose="020F0502020204030204" pitchFamily="34" charset="0"/>
                <a:cs typeface="Calibri" panose="020F0502020204030204" pitchFamily="34" charset="0"/>
              </a:rPr>
              <a:t>Равен нулю </a:t>
            </a:r>
            <a:r>
              <a:rPr lang="ru-RU" sz="4400" dirty="0">
                <a:latin typeface="Calibri" panose="020F0502020204030204" pitchFamily="34" charset="0"/>
                <a:cs typeface="Calibri" panose="020F0502020204030204" pitchFamily="34" charset="0"/>
              </a:rPr>
              <a:t>– значит, оба объекта равны.</a:t>
            </a:r>
          </a:p>
          <a:p>
            <a:pPr marL="1828800" lvl="2" indent="-915988" algn="just">
              <a:lnSpc>
                <a:spcPct val="70000"/>
              </a:lnSpc>
              <a:spcBef>
                <a:spcPts val="300"/>
              </a:spcBef>
              <a:buClr>
                <a:schemeClr val="accent2"/>
              </a:buClr>
              <a:buFont typeface="Wingdings" panose="05000000000000000000" pitchFamily="2" charset="2"/>
              <a:buChar char="Ø"/>
              <a:tabLst>
                <a:tab pos="2295525" algn="l"/>
              </a:tabLst>
              <a:defRPr/>
            </a:pPr>
            <a:r>
              <a:rPr lang="ru-RU" sz="4400" b="1" dirty="0">
                <a:latin typeface="Calibri" panose="020F0502020204030204" pitchFamily="34" charset="0"/>
                <a:cs typeface="Calibri" panose="020F0502020204030204" pitchFamily="34" charset="0"/>
              </a:rPr>
              <a:t>Больше нуля</a:t>
            </a:r>
            <a:r>
              <a:rPr lang="en-US" sz="4400" b="1"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a:t>
            </a:r>
            <a:r>
              <a:rPr lang="en-US" sz="4400"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значит, текущий объект должен находиться после объекта, передаваемого в качестве параметра.</a:t>
            </a:r>
          </a:p>
        </p:txBody>
      </p:sp>
    </p:spTree>
    <p:extLst>
      <p:ext uri="{BB962C8B-B14F-4D97-AF65-F5344CB8AC3E}">
        <p14:creationId xmlns:p14="http://schemas.microsoft.com/office/powerpoint/2010/main" val="16518010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2308324"/>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Использование стандартных интерфейсов: </a:t>
            </a:r>
            <a:r>
              <a:rPr lang="en-US" sz="7200" b="1" dirty="0" err="1">
                <a:solidFill>
                  <a:srgbClr val="36A9E1"/>
                </a:solidFill>
                <a:latin typeface="Cambria" panose="02040503050406030204" pitchFamily="18" charset="0"/>
                <a:ea typeface="Cambria" panose="02040503050406030204" pitchFamily="18" charset="0"/>
              </a:rPr>
              <a:t>IEquatable</a:t>
            </a:r>
            <a:endParaRPr lang="en-US" sz="7200" b="1" dirty="0">
              <a:solidFill>
                <a:srgbClr val="36A9E1"/>
              </a:solidFill>
              <a:latin typeface="Cambria" panose="02040503050406030204" pitchFamily="18" charset="0"/>
              <a:ea typeface="Cambria" panose="02040503050406030204" pitchFamily="18" charset="0"/>
            </a:endParaRP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3786699"/>
            <a:ext cx="21509035" cy="6553782"/>
          </a:xfrm>
          <a:prstGeom prst="rect">
            <a:avLst/>
          </a:prstGeom>
          <a:noFill/>
        </p:spPr>
        <p:txBody>
          <a:bodyPr wrap="square">
            <a:spAutoFit/>
          </a:bodyPr>
          <a:lstStyle/>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Интерфейс </a:t>
            </a:r>
            <a:r>
              <a:rPr lang="ru-RU" sz="4400" b="1" dirty="0">
                <a:latin typeface="Calibri" panose="020F0502020204030204" pitchFamily="34" charset="0"/>
                <a:cs typeface="Calibri" panose="020F0502020204030204" pitchFamily="34" charset="0"/>
              </a:rPr>
              <a:t>IEquatable</a:t>
            </a:r>
            <a:r>
              <a:rPr lang="ru-RU" sz="4400" dirty="0">
                <a:latin typeface="Calibri" panose="020F0502020204030204" pitchFamily="34" charset="0"/>
                <a:cs typeface="Calibri" panose="020F0502020204030204" pitchFamily="34" charset="0"/>
              </a:rPr>
              <a:t> служит для определения равенства двух объектов. </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Сравниваемый тип данных передается ему в качестве аргумента типа </a:t>
            </a:r>
            <a:r>
              <a:rPr lang="ru-RU" sz="4400" b="1" dirty="0">
                <a:latin typeface="Calibri" panose="020F0502020204030204" pitchFamily="34" charset="0"/>
                <a:cs typeface="Calibri" panose="020F0502020204030204" pitchFamily="34" charset="0"/>
              </a:rPr>
              <a:t>Т</a:t>
            </a:r>
            <a:r>
              <a:rPr lang="ru-RU" sz="4400" dirty="0">
                <a:latin typeface="Calibri" panose="020F0502020204030204" pitchFamily="34" charset="0"/>
                <a:cs typeface="Calibri" panose="020F0502020204030204" pitchFamily="34" charset="0"/>
              </a:rPr>
              <a:t>. В этом интерфейсе определяется метод </a:t>
            </a:r>
            <a:r>
              <a:rPr lang="ru-RU" sz="4400" b="1" dirty="0">
                <a:latin typeface="Calibri" panose="020F0502020204030204" pitchFamily="34" charset="0"/>
                <a:cs typeface="Calibri" panose="020F0502020204030204" pitchFamily="34" charset="0"/>
              </a:rPr>
              <a:t>Equals().</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В методе </a:t>
            </a:r>
            <a:r>
              <a:rPr lang="ru-RU" sz="4400" b="1" dirty="0">
                <a:latin typeface="Calibri" panose="020F0502020204030204" pitchFamily="34" charset="0"/>
                <a:cs typeface="Calibri" panose="020F0502020204030204" pitchFamily="34" charset="0"/>
              </a:rPr>
              <a:t>Equals() </a:t>
            </a:r>
            <a:r>
              <a:rPr lang="ru-RU" sz="4400" dirty="0">
                <a:latin typeface="Calibri" panose="020F0502020204030204" pitchFamily="34" charset="0"/>
                <a:cs typeface="Calibri" panose="020F0502020204030204" pitchFamily="34" charset="0"/>
              </a:rPr>
              <a:t>сравниваются вызывающий объект и другой объект, определяемый параметром </a:t>
            </a:r>
            <a:r>
              <a:rPr lang="ru-RU" sz="4400" b="1" dirty="0">
                <a:latin typeface="Calibri" panose="020F0502020204030204" pitchFamily="34" charset="0"/>
                <a:cs typeface="Calibri" panose="020F0502020204030204" pitchFamily="34" charset="0"/>
              </a:rPr>
              <a:t>other</a:t>
            </a:r>
            <a:r>
              <a:rPr lang="ru-RU" sz="4400" dirty="0">
                <a:latin typeface="Calibri" panose="020F0502020204030204" pitchFamily="34" charset="0"/>
                <a:cs typeface="Calibri" panose="020F0502020204030204" pitchFamily="34" charset="0"/>
              </a:rPr>
              <a:t>. В итоге возвращается логическое значение </a:t>
            </a:r>
            <a:r>
              <a:rPr lang="ru-RU" sz="4400" b="1" dirty="0">
                <a:latin typeface="Calibri" panose="020F0502020204030204" pitchFamily="34" charset="0"/>
                <a:cs typeface="Calibri" panose="020F0502020204030204" pitchFamily="34" charset="0"/>
              </a:rPr>
              <a:t>true</a:t>
            </a:r>
            <a:r>
              <a:rPr lang="ru-RU" sz="4400" dirty="0">
                <a:latin typeface="Calibri" panose="020F0502020204030204" pitchFamily="34" charset="0"/>
                <a:cs typeface="Calibri" panose="020F0502020204030204" pitchFamily="34" charset="0"/>
              </a:rPr>
              <a:t>, если оба объекта равны, а иначе - логическое значение </a:t>
            </a:r>
            <a:r>
              <a:rPr lang="ru-RU" sz="4400" b="1" dirty="0">
                <a:latin typeface="Calibri" panose="020F0502020204030204" pitchFamily="34" charset="0"/>
                <a:cs typeface="Calibri" panose="020F0502020204030204" pitchFamily="34" charset="0"/>
              </a:rPr>
              <a:t>false</a:t>
            </a:r>
            <a:r>
              <a:rPr lang="ru-RU" sz="4400" dirty="0">
                <a:latin typeface="Calibri" panose="020F0502020204030204" pitchFamily="34" charset="0"/>
                <a:cs typeface="Calibri" panose="020F0502020204030204" pitchFamily="34" charset="0"/>
              </a:rPr>
              <a:t>.</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В ходе реализации интерфейса </a:t>
            </a:r>
            <a:r>
              <a:rPr lang="ru-RU" sz="4400" b="1" dirty="0">
                <a:latin typeface="Calibri" panose="020F0502020204030204" pitchFamily="34" charset="0"/>
                <a:cs typeface="Calibri" panose="020F0502020204030204" pitchFamily="34" charset="0"/>
              </a:rPr>
              <a:t>IEquatable&lt;T&gt;</a:t>
            </a:r>
            <a:r>
              <a:rPr lang="ru-RU" sz="4400" dirty="0">
                <a:latin typeface="Calibri" panose="020F0502020204030204" pitchFamily="34" charset="0"/>
                <a:cs typeface="Calibri" panose="020F0502020204030204" pitchFamily="34" charset="0"/>
              </a:rPr>
              <a:t> обычно требуется также переопределять методы </a:t>
            </a:r>
            <a:r>
              <a:rPr lang="ru-RU" sz="4400" b="1" dirty="0">
                <a:latin typeface="Calibri" panose="020F0502020204030204" pitchFamily="34" charset="0"/>
                <a:cs typeface="Calibri" panose="020F0502020204030204" pitchFamily="34" charset="0"/>
              </a:rPr>
              <a:t>GetHashCode() </a:t>
            </a:r>
            <a:r>
              <a:rPr lang="ru-RU" sz="4400" dirty="0">
                <a:latin typeface="Calibri" panose="020F0502020204030204" pitchFamily="34" charset="0"/>
                <a:cs typeface="Calibri" panose="020F0502020204030204" pitchFamily="34" charset="0"/>
              </a:rPr>
              <a:t>и </a:t>
            </a:r>
            <a:r>
              <a:rPr lang="ru-RU" sz="4400" b="1" dirty="0">
                <a:latin typeface="Calibri" panose="020F0502020204030204" pitchFamily="34" charset="0"/>
                <a:cs typeface="Calibri" panose="020F0502020204030204" pitchFamily="34" charset="0"/>
              </a:rPr>
              <a:t>Equals(Object)</a:t>
            </a:r>
            <a:r>
              <a:rPr lang="ru-RU" sz="4400" dirty="0">
                <a:latin typeface="Calibri" panose="020F0502020204030204" pitchFamily="34" charset="0"/>
                <a:cs typeface="Calibri" panose="020F0502020204030204" pitchFamily="34" charset="0"/>
              </a:rPr>
              <a:t>, определенные в классе </a:t>
            </a:r>
            <a:r>
              <a:rPr lang="ru-RU" sz="4400" b="1" dirty="0">
                <a:latin typeface="Calibri" panose="020F0502020204030204" pitchFamily="34" charset="0"/>
                <a:cs typeface="Calibri" panose="020F0502020204030204" pitchFamily="34" charset="0"/>
              </a:rPr>
              <a:t>Object</a:t>
            </a:r>
            <a:r>
              <a:rPr lang="ru-RU" sz="4400" dirty="0">
                <a:latin typeface="Calibri" panose="020F0502020204030204" pitchFamily="34" charset="0"/>
                <a:cs typeface="Calibri" panose="020F0502020204030204" pitchFamily="34" charset="0"/>
              </a:rPr>
              <a:t>, чтобы они оказались совместимыми с конкретной реализацией метода </a:t>
            </a:r>
            <a:r>
              <a:rPr lang="ru-RU" sz="4400" b="1" dirty="0">
                <a:latin typeface="Calibri" panose="020F0502020204030204" pitchFamily="34" charset="0"/>
                <a:cs typeface="Calibri" panose="020F0502020204030204" pitchFamily="34" charset="0"/>
              </a:rPr>
              <a:t>Equals()</a:t>
            </a:r>
            <a:r>
              <a:rPr lang="ru-RU" sz="44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6698486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2308324"/>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Использование стандартных интерфейсов: </a:t>
            </a:r>
            <a:r>
              <a:rPr lang="en-US" sz="7200" b="1" dirty="0" err="1">
                <a:solidFill>
                  <a:srgbClr val="36A9E1"/>
                </a:solidFill>
                <a:latin typeface="Cambria" panose="02040503050406030204" pitchFamily="18" charset="0"/>
                <a:ea typeface="Cambria" panose="02040503050406030204" pitchFamily="18" charset="0"/>
              </a:rPr>
              <a:t>ICloneable</a:t>
            </a:r>
            <a:endParaRPr lang="en-US" sz="7200" b="1" dirty="0">
              <a:solidFill>
                <a:srgbClr val="36A9E1"/>
              </a:solidFill>
              <a:latin typeface="Cambria" panose="02040503050406030204" pitchFamily="18" charset="0"/>
              <a:ea typeface="Cambria" panose="02040503050406030204" pitchFamily="18" charset="0"/>
            </a:endParaRP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3507226"/>
            <a:ext cx="21509035" cy="6553782"/>
          </a:xfrm>
          <a:prstGeom prst="rect">
            <a:avLst/>
          </a:prstGeom>
          <a:noFill/>
        </p:spPr>
        <p:txBody>
          <a:bodyPr wrap="square">
            <a:spAutoFit/>
          </a:bodyPr>
          <a:lstStyle/>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Интерфейс </a:t>
            </a:r>
            <a:r>
              <a:rPr lang="ru-RU" sz="4400" b="1" dirty="0">
                <a:latin typeface="Calibri" panose="020F0502020204030204" pitchFamily="34" charset="0"/>
                <a:cs typeface="Calibri" panose="020F0502020204030204" pitchFamily="34" charset="0"/>
              </a:rPr>
              <a:t>ICloneable</a:t>
            </a:r>
            <a:r>
              <a:rPr lang="ru-RU" sz="4400" dirty="0">
                <a:latin typeface="Calibri" panose="020F0502020204030204" pitchFamily="34" charset="0"/>
                <a:cs typeface="Calibri" panose="020F0502020204030204" pitchFamily="34" charset="0"/>
              </a:rPr>
              <a:t> – это маркерный интерфейс, говорящий другим элементам программы о том, что объекты класса, реализующего этот интерфейс, можно клонировать.</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Вызывающий код может не знать, есть ли в этом классе конструктор копирования, а в наличии метода </a:t>
            </a:r>
            <a:r>
              <a:rPr lang="ru-RU" sz="4400" b="1" dirty="0">
                <a:latin typeface="Calibri" panose="020F0502020204030204" pitchFamily="34" charset="0"/>
                <a:cs typeface="Calibri" panose="020F0502020204030204" pitchFamily="34" charset="0"/>
              </a:rPr>
              <a:t>Clone() </a:t>
            </a:r>
            <a:r>
              <a:rPr lang="ru-RU" sz="4400" dirty="0">
                <a:latin typeface="Calibri" panose="020F0502020204030204" pitchFamily="34" charset="0"/>
                <a:cs typeface="Calibri" panose="020F0502020204030204" pitchFamily="34" charset="0"/>
              </a:rPr>
              <a:t>для экземпляра </a:t>
            </a:r>
            <a:r>
              <a:rPr lang="ru-RU" sz="4400" b="1" dirty="0">
                <a:latin typeface="Calibri" panose="020F0502020204030204" pitchFamily="34" charset="0"/>
                <a:cs typeface="Calibri" panose="020F0502020204030204" pitchFamily="34" charset="0"/>
              </a:rPr>
              <a:t>IClonable</a:t>
            </a:r>
            <a:r>
              <a:rPr lang="ru-RU" sz="4400" dirty="0">
                <a:latin typeface="Calibri" panose="020F0502020204030204" pitchFamily="34" charset="0"/>
                <a:cs typeface="Calibri" panose="020F0502020204030204" pitchFamily="34" charset="0"/>
              </a:rPr>
              <a:t> можно не сомневаться.</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Помимо этого позволяет создать свою реализацию для более глубокого копирования нежели использование метода </a:t>
            </a:r>
            <a:r>
              <a:rPr lang="ru-RU" sz="4400" b="1" dirty="0">
                <a:latin typeface="Calibri" panose="020F0502020204030204" pitchFamily="34" charset="0"/>
                <a:cs typeface="Calibri" panose="020F0502020204030204" pitchFamily="34" charset="0"/>
              </a:rPr>
              <a:t>MemberwiseClone()</a:t>
            </a:r>
            <a:r>
              <a:rPr lang="ru-RU" sz="4400" dirty="0">
                <a:latin typeface="Calibri" panose="020F0502020204030204" pitchFamily="34" charset="0"/>
                <a:cs typeface="Calibri" panose="020F0502020204030204" pitchFamily="34" charset="0"/>
              </a:rPr>
              <a:t>.</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Используется для обхода ограничений которые накладывает использование ссылочных типов данных.</a:t>
            </a:r>
          </a:p>
        </p:txBody>
      </p:sp>
    </p:spTree>
    <p:extLst>
      <p:ext uri="{BB962C8B-B14F-4D97-AF65-F5344CB8AC3E}">
        <p14:creationId xmlns:p14="http://schemas.microsoft.com/office/powerpoint/2010/main" val="24604590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Реализация по-умолчанию </a:t>
            </a:r>
            <a:r>
              <a:rPr lang="en-US" sz="7200" b="1" dirty="0">
                <a:solidFill>
                  <a:srgbClr val="36A9E1"/>
                </a:solidFill>
                <a:latin typeface="Cambria" panose="02040503050406030204" pitchFamily="18" charset="0"/>
                <a:ea typeface="Cambria" panose="02040503050406030204" pitchFamily="18" charset="0"/>
              </a:rPr>
              <a:t>C# 8</a:t>
            </a:r>
            <a:endParaRPr lang="ru-RU" sz="7200" b="1" dirty="0">
              <a:solidFill>
                <a:srgbClr val="36A9E1"/>
              </a:solidFill>
              <a:latin typeface="Cambria" panose="02040503050406030204" pitchFamily="18" charset="0"/>
              <a:ea typeface="Cambria" panose="02040503050406030204" pitchFamily="18" charset="0"/>
            </a:endParaRP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2897956"/>
            <a:ext cx="21509035" cy="7066230"/>
          </a:xfrm>
          <a:prstGeom prst="rect">
            <a:avLst/>
          </a:prstGeom>
          <a:noFill/>
        </p:spPr>
        <p:txBody>
          <a:bodyPr wrap="square">
            <a:spAutoFit/>
          </a:bodyPr>
          <a:lstStyle/>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Реализация по-умолчанию упрощает процесс добавление нового метода в уже существующий интерфейс.</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В предыдущих версиях языка такое изменение требовало сразу реализовать новый метод во всех существующих реализациях интерфейса.</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C# 8 позволяет определить реализацию по-умолчанию непосредственно в самом интерфейсе.</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При этом, во время выполнения используются следующая схема вызова метода интерфейса:</a:t>
            </a:r>
          </a:p>
          <a:p>
            <a:pPr marL="1485535" lvl="1" indent="-571500" algn="just">
              <a:lnSpc>
                <a:spcPct val="7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Если реализация интерфейса содержит вызываемый метод, то будет выполнен код из данной реализации</a:t>
            </a:r>
            <a:r>
              <a:rPr lang="en-GB" sz="4400" dirty="0">
                <a:latin typeface="Calibri" panose="020F0502020204030204" pitchFamily="34" charset="0"/>
                <a:cs typeface="Calibri" panose="020F0502020204030204" pitchFamily="34" charset="0"/>
              </a:rPr>
              <a:t>.</a:t>
            </a:r>
            <a:endParaRPr lang="ru-RU" sz="4400" dirty="0">
              <a:latin typeface="Calibri" panose="020F0502020204030204" pitchFamily="34" charset="0"/>
              <a:cs typeface="Calibri" panose="020F0502020204030204" pitchFamily="34" charset="0"/>
            </a:endParaRPr>
          </a:p>
          <a:p>
            <a:pPr marL="1485535" lvl="1" indent="-571500" algn="just">
              <a:lnSpc>
                <a:spcPct val="7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В противном случае будет выполнен код реализации по-умолчанию.</a:t>
            </a:r>
          </a:p>
        </p:txBody>
      </p:sp>
      <p:sp>
        <p:nvSpPr>
          <p:cNvPr id="2" name="Rectangle 6">
            <a:extLst>
              <a:ext uri="{FF2B5EF4-FFF2-40B4-BE49-F238E27FC236}">
                <a16:creationId xmlns="" xmlns:a16="http://schemas.microsoft.com/office/drawing/2014/main" id="{D8FC9D4A-C2F2-4893-B8CA-8A45B18134D8}"/>
              </a:ext>
            </a:extLst>
          </p:cNvPr>
          <p:cNvSpPr>
            <a:spLocks noChangeArrowheads="1"/>
          </p:cNvSpPr>
          <p:nvPr/>
        </p:nvSpPr>
        <p:spPr bwMode="auto">
          <a:xfrm>
            <a:off x="1389064" y="10279886"/>
            <a:ext cx="21418550" cy="3228576"/>
          </a:xfrm>
          <a:prstGeom prst="rect">
            <a:avLst/>
          </a:prstGeom>
          <a:solidFill>
            <a:srgbClr val="FFFFCC"/>
          </a:solidFill>
          <a:ln w="9525" algn="ctr">
            <a:solidFill>
              <a:schemeClr val="tx1"/>
            </a:solidFill>
            <a:miter lim="800000"/>
            <a:headEnd/>
            <a:tailEnd/>
          </a:ln>
        </p:spPr>
        <p:txBody>
          <a:bodyPr wrap="square">
            <a:spAutoFit/>
          </a:bodyPr>
          <a:lstStyle>
            <a:lvl1pPr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1pPr>
            <a:lvl2pPr marL="742950" indent="-28575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2pPr>
            <a:lvl3pPr marL="11430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3pPr>
            <a:lvl4pPr marL="16002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4pPr>
            <a:lvl5pPr marL="20574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5pPr>
            <a:lvl6pPr marL="25146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6pPr>
            <a:lvl7pPr marL="29718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7pPr>
            <a:lvl8pPr marL="34290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8pPr>
            <a:lvl9pPr marL="38862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9pPr>
          </a:lstStyle>
          <a:p>
            <a:pPr indent="914400" algn="just">
              <a:lnSpc>
                <a:spcPct val="80000"/>
              </a:lnSpc>
              <a:spcBef>
                <a:spcPts val="300"/>
              </a:spcBef>
              <a:defRPr/>
            </a:pPr>
            <a:endParaRPr lang="ru-RU" sz="800" dirty="0" smtClean="0">
              <a:latin typeface="Courier New" panose="02070309020205020404" pitchFamily="49" charset="0"/>
              <a:cs typeface="Courier New" panose="02070309020205020404" pitchFamily="49" charset="0"/>
            </a:endParaRPr>
          </a:p>
          <a:p>
            <a:pPr indent="914400" algn="just">
              <a:lnSpc>
                <a:spcPct val="80000"/>
              </a:lnSpc>
              <a:spcBef>
                <a:spcPts val="300"/>
              </a:spcBef>
              <a:defRPr/>
            </a:pPr>
            <a:r>
              <a:rPr lang="en-US" sz="4400" dirty="0" smtClean="0">
                <a:latin typeface="Courier New" panose="02070309020205020404" pitchFamily="49" charset="0"/>
                <a:cs typeface="Courier New" panose="02070309020205020404" pitchFamily="49" charset="0"/>
              </a:rPr>
              <a:t>interface </a:t>
            </a:r>
            <a:r>
              <a:rPr lang="en-US" sz="4400" dirty="0" err="1">
                <a:latin typeface="Courier New" panose="02070309020205020404" pitchFamily="49" charset="0"/>
                <a:cs typeface="Courier New" panose="02070309020205020404" pitchFamily="49" charset="0"/>
              </a:rPr>
              <a:t>ITransportManufacture</a:t>
            </a:r>
            <a:r>
              <a:rPr lang="en-US" sz="4400" dirty="0">
                <a:latin typeface="Courier New" panose="02070309020205020404" pitchFamily="49" charset="0"/>
                <a:cs typeface="Courier New" panose="02070309020205020404" pitchFamily="49" charset="0"/>
              </a:rPr>
              <a:t>&lt;T&gt; {</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 	T </a:t>
            </a:r>
            <a:r>
              <a:rPr lang="en-US" sz="4400" dirty="0" err="1">
                <a:latin typeface="Courier New" panose="02070309020205020404" pitchFamily="49" charset="0"/>
                <a:cs typeface="Courier New" panose="02070309020205020404" pitchFamily="49" charset="0"/>
              </a:rPr>
              <a:t>CreateTransport</a:t>
            </a:r>
            <a:r>
              <a:rPr lang="en-US" sz="4400" dirty="0">
                <a:latin typeface="Courier New" panose="02070309020205020404" pitchFamily="49" charset="0"/>
                <a:cs typeface="Courier New" panose="02070309020205020404" pitchFamily="49" charset="0"/>
              </a:rPr>
              <a:t>() {</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			return default(T);</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		}</a:t>
            </a:r>
          </a:p>
          <a:p>
            <a:pPr indent="914400" algn="just">
              <a:lnSpc>
                <a:spcPct val="80000"/>
              </a:lnSpc>
              <a:spcBef>
                <a:spcPts val="300"/>
              </a:spcBef>
              <a:defRPr/>
            </a:pPr>
            <a:r>
              <a:rPr lang="en-US" sz="4400" dirty="0" smtClean="0">
                <a:latin typeface="Courier New" panose="02070309020205020404" pitchFamily="49" charset="0"/>
                <a:cs typeface="Courier New" panose="02070309020205020404" pitchFamily="49" charset="0"/>
              </a:rPr>
              <a:t>}</a:t>
            </a:r>
            <a:endParaRPr lang="ru-RU" sz="4400" dirty="0" smtClean="0">
              <a:latin typeface="Courier New" panose="02070309020205020404" pitchFamily="49" charset="0"/>
              <a:cs typeface="Courier New" panose="02070309020205020404" pitchFamily="49" charset="0"/>
            </a:endParaRPr>
          </a:p>
          <a:p>
            <a:pPr indent="914400" algn="just">
              <a:lnSpc>
                <a:spcPct val="80000"/>
              </a:lnSpc>
              <a:spcBef>
                <a:spcPts val="300"/>
              </a:spcBef>
              <a:defRPr/>
            </a:pPr>
            <a:endParaRPr lang="en-US" sz="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8344874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Реализация по-умолчанию </a:t>
            </a:r>
            <a:r>
              <a:rPr lang="en-US" sz="7200" b="1" dirty="0">
                <a:solidFill>
                  <a:srgbClr val="36A9E1"/>
                </a:solidFill>
                <a:latin typeface="Cambria" panose="02040503050406030204" pitchFamily="18" charset="0"/>
                <a:ea typeface="Cambria" panose="02040503050406030204" pitchFamily="18" charset="0"/>
              </a:rPr>
              <a:t>C# 8</a:t>
            </a:r>
            <a:endParaRPr lang="ru-RU" sz="7200" b="1" dirty="0">
              <a:solidFill>
                <a:srgbClr val="36A9E1"/>
              </a:solidFill>
              <a:latin typeface="Cambria" panose="02040503050406030204" pitchFamily="18" charset="0"/>
              <a:ea typeface="Cambria" panose="02040503050406030204" pitchFamily="18" charset="0"/>
            </a:endParaRP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2897956"/>
            <a:ext cx="21509035" cy="9551526"/>
          </a:xfrm>
          <a:prstGeom prst="rect">
            <a:avLst/>
          </a:prstGeom>
          <a:noFill/>
        </p:spPr>
        <p:txBody>
          <a:bodyPr wrap="square">
            <a:spAutoFit/>
          </a:bodyPr>
          <a:lstStyle/>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Проблемы реализации метода по-умолчанию:</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b="1" dirty="0">
                <a:latin typeface="Calibri" panose="020F0502020204030204" pitchFamily="34" charset="0"/>
                <a:cs typeface="Calibri" panose="020F0502020204030204" pitchFamily="34" charset="0"/>
              </a:rPr>
              <a:t>Смешение абстракции и реализации</a:t>
            </a: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Реализация по-умолчанию является точкой "протечки" реализации в абстракцию. В качестве крайнего примера можно привести сервис, у которого нет необходимости в </a:t>
            </a:r>
            <a:r>
              <a:rPr lang="ru-RU" sz="4400" b="1" dirty="0">
                <a:latin typeface="Calibri" panose="020F0502020204030204" pitchFamily="34" charset="0"/>
                <a:cs typeface="Calibri" panose="020F0502020204030204" pitchFamily="34" charset="0"/>
              </a:rPr>
              <a:t>private</a:t>
            </a:r>
            <a:r>
              <a:rPr lang="ru-RU" sz="4400" dirty="0">
                <a:latin typeface="Calibri" panose="020F0502020204030204" pitchFamily="34" charset="0"/>
                <a:cs typeface="Calibri" panose="020F0502020204030204" pitchFamily="34" charset="0"/>
              </a:rPr>
              <a:t> членах класса для хранения состояния (</a:t>
            </a:r>
            <a:r>
              <a:rPr lang="ru-RU" sz="4400" b="1" dirty="0">
                <a:latin typeface="Calibri" panose="020F0502020204030204" pitchFamily="34" charset="0"/>
                <a:cs typeface="Calibri" panose="020F0502020204030204" pitchFamily="34" charset="0"/>
              </a:rPr>
              <a:t>stateless</a:t>
            </a:r>
            <a:r>
              <a:rPr lang="ru-RU" sz="4400" dirty="0">
                <a:latin typeface="Calibri" panose="020F0502020204030204" pitchFamily="34" charset="0"/>
                <a:cs typeface="Calibri" panose="020F0502020204030204" pitchFamily="34" charset="0"/>
              </a:rPr>
              <a:t>). Значит вся его реализация может быть определена в интерфейсе как “по-умолчанию”.</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В результате, интерфейс может легко превратиться, по сути, в базовый абстрактный класс. </a:t>
            </a:r>
          </a:p>
          <a:p>
            <a:pPr indent="914400" algn="just">
              <a:lnSpc>
                <a:spcPct val="70000"/>
              </a:lnSpc>
              <a:spcBef>
                <a:spcPts val="300"/>
              </a:spcBef>
              <a:defRPr/>
            </a:pPr>
            <a:endParaRPr lang="ru-RU" sz="4400" b="1"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b="1" dirty="0">
                <a:latin typeface="Calibri" panose="020F0502020204030204" pitchFamily="34" charset="0"/>
                <a:cs typeface="Calibri" panose="020F0502020204030204" pitchFamily="34" charset="0"/>
              </a:rPr>
              <a:t>Некорректные и неоптимальные реализации</a:t>
            </a: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Даже если оставить в стороне вопрос смешивания абстракции и реализации, то существует другая проблема. Реализация по-умолчанию может быть построена на некорректных предположениях о деталях реализаций в классах. </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Более того, реализация по-умолчанию может неявно навязывать определенные решения при создании новых реализаций с нуля, являясь подобием базового класса.</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409814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172;p2" descr="Изображение выглядит как рисунок&#10;&#10;Автоматически созданное описание">
            <a:extLst>
              <a:ext uri="{FF2B5EF4-FFF2-40B4-BE49-F238E27FC236}">
                <a16:creationId xmlns="" xmlns:a16="http://schemas.microsoft.com/office/drawing/2014/main" id="{E873930D-F457-4DEB-B910-0EC0758F150D}"/>
              </a:ext>
            </a:extLst>
          </p:cNvPr>
          <p:cNvPicPr preferRelativeResize="0"/>
          <p:nvPr/>
        </p:nvPicPr>
        <p:blipFill rotWithShape="1">
          <a:blip r:embed="rId2"/>
          <a:stretch/>
        </p:blipFill>
        <p:spPr>
          <a:xfrm>
            <a:off x="1658708" y="377866"/>
            <a:ext cx="9488795" cy="5327983"/>
          </a:xfrm>
          <a:prstGeom prst="rect">
            <a:avLst/>
          </a:prstGeom>
          <a:noFill/>
        </p:spPr>
      </p:pic>
      <p:sp>
        <p:nvSpPr>
          <p:cNvPr id="7" name="TextBox 6">
            <a:extLst>
              <a:ext uri="{FF2B5EF4-FFF2-40B4-BE49-F238E27FC236}">
                <a16:creationId xmlns="" xmlns:a16="http://schemas.microsoft.com/office/drawing/2014/main" id="{10E7294A-325A-4231-AB76-B8BD85D99071}"/>
              </a:ext>
            </a:extLst>
          </p:cNvPr>
          <p:cNvSpPr txBox="1"/>
          <p:nvPr/>
        </p:nvSpPr>
        <p:spPr>
          <a:xfrm>
            <a:off x="1389063" y="5705849"/>
            <a:ext cx="21509037" cy="4133439"/>
          </a:xfrm>
          <a:prstGeom prst="rect">
            <a:avLst/>
          </a:prstGeom>
          <a:noFill/>
        </p:spPr>
        <p:txBody>
          <a:bodyPr wrap="square">
            <a:spAutoFit/>
          </a:bodyPr>
          <a:lstStyle/>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Проектирование интерфейса</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Множественная реализация интерфейсов</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Явная реализация</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Ковариантность и контрвариантность</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Generic интерфейсы и их особенность</a:t>
            </a:r>
          </a:p>
          <a:p>
            <a:pPr marL="1028700" lvl="1" indent="-571500" defTabSz="914400">
              <a:lnSpc>
                <a:spcPct val="90000"/>
              </a:lnSpc>
              <a:spcAft>
                <a:spcPts val="600"/>
              </a:spcAft>
              <a:buClr>
                <a:srgbClr val="36A9E1"/>
              </a:buClr>
              <a:buFont typeface="Wingdings" panose="05000000000000000000" pitchFamily="2" charset="2"/>
              <a:buChar char="ü"/>
            </a:pPr>
            <a:r>
              <a:rPr lang="ru-RU" sz="4400" dirty="0">
                <a:solidFill>
                  <a:schemeClr val="tx1">
                    <a:lumMod val="75000"/>
                    <a:lumOff val="25000"/>
                  </a:schemeClr>
                </a:solidFill>
                <a:latin typeface="Calibri" panose="020F0502020204030204" pitchFamily="34" charset="0"/>
                <a:cs typeface="Calibri" panose="020F0502020204030204" pitchFamily="34" charset="0"/>
              </a:rPr>
              <a:t>Использование стандартных интерфейсов: IComparable, IEquatable, ICloneable</a:t>
            </a:r>
          </a:p>
        </p:txBody>
      </p:sp>
    </p:spTree>
    <p:extLst>
      <p:ext uri="{BB962C8B-B14F-4D97-AF65-F5344CB8AC3E}">
        <p14:creationId xmlns:p14="http://schemas.microsoft.com/office/powerpoint/2010/main" val="18826761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Абстрактные классы и Интерфейсы</a:t>
            </a:r>
          </a:p>
        </p:txBody>
      </p:sp>
      <p:graphicFrame>
        <p:nvGraphicFramePr>
          <p:cNvPr id="4" name="Содержимое 4">
            <a:extLst>
              <a:ext uri="{FF2B5EF4-FFF2-40B4-BE49-F238E27FC236}">
                <a16:creationId xmlns="" xmlns:a16="http://schemas.microsoft.com/office/drawing/2014/main" id="{FD7D2A21-92B9-4932-AB44-C17D2F2BE2C7}"/>
              </a:ext>
            </a:extLst>
          </p:cNvPr>
          <p:cNvGraphicFramePr>
            <a:graphicFrameLocks/>
          </p:cNvGraphicFramePr>
          <p:nvPr>
            <p:extLst>
              <p:ext uri="{D42A27DB-BD31-4B8C-83A1-F6EECF244321}">
                <p14:modId xmlns:p14="http://schemas.microsoft.com/office/powerpoint/2010/main" val="3425159215"/>
              </p:ext>
            </p:extLst>
          </p:nvPr>
        </p:nvGraphicFramePr>
        <p:xfrm>
          <a:off x="1389063" y="2627953"/>
          <a:ext cx="21509036" cy="10058400"/>
        </p:xfrm>
        <a:graphic>
          <a:graphicData uri="http://schemas.openxmlformats.org/drawingml/2006/table">
            <a:tbl>
              <a:tblPr/>
              <a:tblGrid>
                <a:gridCol w="10754518">
                  <a:extLst>
                    <a:ext uri="{9D8B030D-6E8A-4147-A177-3AD203B41FA5}">
                      <a16:colId xmlns="" xmlns:a16="http://schemas.microsoft.com/office/drawing/2014/main" val="20000"/>
                    </a:ext>
                  </a:extLst>
                </a:gridCol>
                <a:gridCol w="10754518">
                  <a:extLst>
                    <a:ext uri="{9D8B030D-6E8A-4147-A177-3AD203B41FA5}">
                      <a16:colId xmlns="" xmlns:a16="http://schemas.microsoft.com/office/drawing/2014/main" val="20001"/>
                    </a:ext>
                  </a:extLst>
                </a:gridCol>
              </a:tblGrid>
              <a:tr h="244316">
                <a:tc>
                  <a:txBody>
                    <a:bodyPr/>
                    <a:lstStyle/>
                    <a:p>
                      <a:pPr marL="0" marR="0" algn="ctr">
                        <a:lnSpc>
                          <a:spcPct val="100000"/>
                        </a:lnSpc>
                        <a:spcBef>
                          <a:spcPts val="0"/>
                        </a:spcBef>
                        <a:spcAft>
                          <a:spcPts val="0"/>
                        </a:spcAft>
                      </a:pPr>
                      <a:r>
                        <a:rPr lang="ru-RU" sz="4400" b="1" dirty="0">
                          <a:solidFill>
                            <a:srgbClr val="000000"/>
                          </a:solidFill>
                          <a:latin typeface="Calibri" panose="020F0502020204030204" pitchFamily="34" charset="0"/>
                          <a:ea typeface="Times New Roman"/>
                          <a:cs typeface="Calibri" panose="020F0502020204030204" pitchFamily="34" charset="0"/>
                        </a:rPr>
                        <a:t>Абстрактные классы</a:t>
                      </a:r>
                      <a:endParaRPr lang="en-US" sz="4400" dirty="0">
                        <a:latin typeface="Calibri" panose="020F0502020204030204" pitchFamily="34" charset="0"/>
                        <a:ea typeface="Times New Roman"/>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ctr">
                        <a:lnSpc>
                          <a:spcPct val="100000"/>
                        </a:lnSpc>
                        <a:spcBef>
                          <a:spcPts val="0"/>
                        </a:spcBef>
                        <a:spcAft>
                          <a:spcPts val="0"/>
                        </a:spcAft>
                      </a:pPr>
                      <a:r>
                        <a:rPr lang="ru-RU" sz="4400" b="1">
                          <a:solidFill>
                            <a:srgbClr val="000000"/>
                          </a:solidFill>
                          <a:latin typeface="Calibri" panose="020F0502020204030204" pitchFamily="34" charset="0"/>
                          <a:ea typeface="Times New Roman"/>
                          <a:cs typeface="Calibri" panose="020F0502020204030204" pitchFamily="34" charset="0"/>
                        </a:rPr>
                        <a:t>Интерфейсы</a:t>
                      </a:r>
                      <a:endParaRPr lang="en-US" sz="4400">
                        <a:latin typeface="Calibri" panose="020F0502020204030204" pitchFamily="34" charset="0"/>
                        <a:ea typeface="Times New Roman"/>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10000"/>
                  </a:ext>
                </a:extLst>
              </a:tr>
              <a:tr h="0">
                <a:tc>
                  <a:txBody>
                    <a:bodyPr/>
                    <a:lstStyle/>
                    <a:p>
                      <a:pPr marL="0" marR="0" algn="just">
                        <a:lnSpc>
                          <a:spcPct val="100000"/>
                        </a:lnSpc>
                        <a:spcBef>
                          <a:spcPts val="0"/>
                        </a:spcBef>
                        <a:spcAft>
                          <a:spcPts val="0"/>
                        </a:spcAft>
                      </a:pPr>
                      <a:r>
                        <a:rPr lang="ru-RU" sz="4400" dirty="0">
                          <a:solidFill>
                            <a:srgbClr val="000000"/>
                          </a:solidFill>
                          <a:latin typeface="Calibri" panose="020F0502020204030204" pitchFamily="34" charset="0"/>
                          <a:ea typeface="Times New Roman"/>
                          <a:cs typeface="Calibri" panose="020F0502020204030204" pitchFamily="34" charset="0"/>
                        </a:rPr>
                        <a:t>Не могут быть созданы напрямую, но могут содержать конструктор</a:t>
                      </a:r>
                      <a:r>
                        <a:rPr lang="en-GB" sz="4400" dirty="0">
                          <a:solidFill>
                            <a:srgbClr val="000000"/>
                          </a:solidFill>
                          <a:latin typeface="Calibri" panose="020F0502020204030204" pitchFamily="34" charset="0"/>
                          <a:ea typeface="Times New Roman"/>
                          <a:cs typeface="Calibri" panose="020F0502020204030204" pitchFamily="34" charset="0"/>
                        </a:rPr>
                        <a:t>.</a:t>
                      </a:r>
                      <a:endParaRPr lang="en-US" sz="4400" dirty="0">
                        <a:latin typeface="Calibri" panose="020F0502020204030204" pitchFamily="34" charset="0"/>
                        <a:ea typeface="Times New Roman"/>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a:lnSpc>
                          <a:spcPct val="100000"/>
                        </a:lnSpc>
                        <a:spcBef>
                          <a:spcPts val="0"/>
                        </a:spcBef>
                        <a:spcAft>
                          <a:spcPts val="0"/>
                        </a:spcAft>
                      </a:pPr>
                      <a:r>
                        <a:rPr lang="ru-RU" sz="4400" dirty="0">
                          <a:solidFill>
                            <a:srgbClr val="000000"/>
                          </a:solidFill>
                          <a:latin typeface="Calibri" panose="020F0502020204030204" pitchFamily="34" charset="0"/>
                          <a:ea typeface="Times New Roman"/>
                          <a:cs typeface="Calibri" panose="020F0502020204030204" pitchFamily="34" charset="0"/>
                        </a:rPr>
                        <a:t>Не могут содержать конструктор</a:t>
                      </a:r>
                      <a:r>
                        <a:rPr lang="en-GB" sz="4400" dirty="0">
                          <a:solidFill>
                            <a:srgbClr val="000000"/>
                          </a:solidFill>
                          <a:latin typeface="Calibri" panose="020F0502020204030204" pitchFamily="34" charset="0"/>
                          <a:ea typeface="Times New Roman"/>
                          <a:cs typeface="Calibri" panose="020F0502020204030204" pitchFamily="34" charset="0"/>
                        </a:rPr>
                        <a:t>.</a:t>
                      </a:r>
                      <a:endParaRPr lang="en-US" sz="4400" dirty="0">
                        <a:latin typeface="Calibri" panose="020F0502020204030204" pitchFamily="34" charset="0"/>
                        <a:ea typeface="Times New Roman"/>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10001"/>
                  </a:ext>
                </a:extLst>
              </a:tr>
              <a:tr h="448609">
                <a:tc>
                  <a:txBody>
                    <a:bodyPr/>
                    <a:lstStyle/>
                    <a:p>
                      <a:pPr marL="0" marR="0" algn="just">
                        <a:lnSpc>
                          <a:spcPct val="100000"/>
                        </a:lnSpc>
                        <a:spcBef>
                          <a:spcPts val="0"/>
                        </a:spcBef>
                        <a:spcAft>
                          <a:spcPts val="0"/>
                        </a:spcAft>
                      </a:pPr>
                      <a:r>
                        <a:rPr lang="ru-RU" sz="4400" dirty="0">
                          <a:solidFill>
                            <a:srgbClr val="000000"/>
                          </a:solidFill>
                          <a:latin typeface="Calibri" panose="020F0502020204030204" pitchFamily="34" charset="0"/>
                          <a:ea typeface="Times New Roman"/>
                          <a:cs typeface="Calibri" panose="020F0502020204030204" pitchFamily="34" charset="0"/>
                        </a:rPr>
                        <a:t>Может хранить данные в полях</a:t>
                      </a:r>
                      <a:r>
                        <a:rPr lang="en-GB" sz="4400" dirty="0">
                          <a:solidFill>
                            <a:srgbClr val="000000"/>
                          </a:solidFill>
                          <a:latin typeface="Calibri" panose="020F0502020204030204" pitchFamily="34" charset="0"/>
                          <a:ea typeface="Times New Roman"/>
                          <a:cs typeface="Calibri" panose="020F0502020204030204" pitchFamily="34" charset="0"/>
                        </a:rPr>
                        <a:t>.</a:t>
                      </a:r>
                      <a:endParaRPr lang="en-US" sz="4400" dirty="0">
                        <a:latin typeface="Calibri" panose="020F0502020204030204" pitchFamily="34" charset="0"/>
                        <a:ea typeface="Times New Roman"/>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a:lnSpc>
                          <a:spcPct val="100000"/>
                        </a:lnSpc>
                        <a:spcBef>
                          <a:spcPts val="0"/>
                        </a:spcBef>
                        <a:spcAft>
                          <a:spcPts val="0"/>
                        </a:spcAft>
                      </a:pPr>
                      <a:r>
                        <a:rPr lang="ru-RU" sz="4400" dirty="0">
                          <a:solidFill>
                            <a:srgbClr val="000000"/>
                          </a:solidFill>
                          <a:latin typeface="Calibri" panose="020F0502020204030204" pitchFamily="34" charset="0"/>
                          <a:ea typeface="Times New Roman"/>
                          <a:cs typeface="Calibri" panose="020F0502020204030204" pitchFamily="34" charset="0"/>
                        </a:rPr>
                        <a:t>Не может хранить данных </a:t>
                      </a:r>
                      <a:r>
                        <a:rPr lang="en-GB" sz="4400" dirty="0">
                          <a:solidFill>
                            <a:srgbClr val="000000"/>
                          </a:solidFill>
                          <a:latin typeface="Calibri" panose="020F0502020204030204" pitchFamily="34" charset="0"/>
                          <a:ea typeface="Times New Roman"/>
                          <a:cs typeface="Calibri" panose="020F0502020204030204" pitchFamily="34" charset="0"/>
                        </a:rPr>
                        <a:t>.</a:t>
                      </a:r>
                      <a:endParaRPr lang="ru-RU" sz="4400" dirty="0">
                        <a:solidFill>
                          <a:srgbClr val="000000"/>
                        </a:solidFill>
                        <a:latin typeface="Calibri" panose="020F0502020204030204" pitchFamily="34" charset="0"/>
                        <a:ea typeface="Times New Roman"/>
                        <a:cs typeface="Calibri" panose="020F0502020204030204" pitchFamily="34" charset="0"/>
                      </a:endParaRPr>
                    </a:p>
                    <a:p>
                      <a:pPr marL="0" marR="0" algn="just">
                        <a:lnSpc>
                          <a:spcPct val="100000"/>
                        </a:lnSpc>
                        <a:spcBef>
                          <a:spcPts val="0"/>
                        </a:spcBef>
                        <a:spcAft>
                          <a:spcPts val="0"/>
                        </a:spcAft>
                      </a:pPr>
                      <a:r>
                        <a:rPr lang="ru-RU" sz="4400" dirty="0">
                          <a:solidFill>
                            <a:srgbClr val="000000"/>
                          </a:solidFill>
                          <a:latin typeface="Calibri" panose="020F0502020204030204" pitchFamily="34" charset="0"/>
                          <a:ea typeface="Times New Roman"/>
                          <a:cs typeface="Calibri" panose="020F0502020204030204" pitchFamily="34" charset="0"/>
                        </a:rPr>
                        <a:t>(В </a:t>
                      </a:r>
                      <a:r>
                        <a:rPr lang="en-US" sz="4400" dirty="0">
                          <a:solidFill>
                            <a:srgbClr val="000000"/>
                          </a:solidFill>
                          <a:latin typeface="Calibri" panose="020F0502020204030204" pitchFamily="34" charset="0"/>
                          <a:ea typeface="Times New Roman"/>
                          <a:cs typeface="Calibri" panose="020F0502020204030204" pitchFamily="34" charset="0"/>
                        </a:rPr>
                        <a:t>C# 8.0 </a:t>
                      </a:r>
                      <a:r>
                        <a:rPr lang="ru-RU" sz="4400" dirty="0">
                          <a:solidFill>
                            <a:srgbClr val="000000"/>
                          </a:solidFill>
                          <a:latin typeface="Calibri" panose="020F0502020204030204" pitchFamily="34" charset="0"/>
                          <a:ea typeface="Times New Roman"/>
                          <a:cs typeface="Calibri" panose="020F0502020204030204" pitchFamily="34" charset="0"/>
                        </a:rPr>
                        <a:t>появились статические поля)</a:t>
                      </a:r>
                      <a:endParaRPr lang="en-US" sz="4400" dirty="0">
                        <a:latin typeface="Calibri" panose="020F0502020204030204" pitchFamily="34" charset="0"/>
                        <a:ea typeface="Times New Roman"/>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10003"/>
                  </a:ext>
                </a:extLst>
              </a:tr>
              <a:tr h="897218">
                <a:tc>
                  <a:txBody>
                    <a:bodyPr/>
                    <a:lstStyle/>
                    <a:p>
                      <a:pPr marL="0" marR="0" algn="just">
                        <a:lnSpc>
                          <a:spcPct val="100000"/>
                        </a:lnSpc>
                        <a:spcBef>
                          <a:spcPts val="0"/>
                        </a:spcBef>
                        <a:spcAft>
                          <a:spcPts val="0"/>
                        </a:spcAft>
                      </a:pPr>
                      <a:r>
                        <a:rPr lang="ru-RU" sz="4400" dirty="0">
                          <a:solidFill>
                            <a:srgbClr val="000000"/>
                          </a:solidFill>
                          <a:latin typeface="Calibri" panose="020F0502020204030204" pitchFamily="34" charset="0"/>
                          <a:ea typeface="Times New Roman"/>
                          <a:cs typeface="Calibri" panose="020F0502020204030204" pitchFamily="34" charset="0"/>
                        </a:rPr>
                        <a:t>Виртуальные элементы могут содержать базовую реализацию. Допустимы невиртуальные элементы</a:t>
                      </a:r>
                      <a:r>
                        <a:rPr lang="en-GB" sz="4400" dirty="0">
                          <a:solidFill>
                            <a:srgbClr val="000000"/>
                          </a:solidFill>
                          <a:latin typeface="Calibri" panose="020F0502020204030204" pitchFamily="34" charset="0"/>
                          <a:ea typeface="Times New Roman"/>
                          <a:cs typeface="Calibri" panose="020F0502020204030204" pitchFamily="34" charset="0"/>
                        </a:rPr>
                        <a:t>.</a:t>
                      </a:r>
                      <a:endParaRPr lang="en-US" sz="4400" dirty="0">
                        <a:latin typeface="Calibri" panose="020F0502020204030204" pitchFamily="34" charset="0"/>
                        <a:ea typeface="Times New Roman"/>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a:lnSpc>
                          <a:spcPct val="100000"/>
                        </a:lnSpc>
                        <a:spcBef>
                          <a:spcPts val="0"/>
                        </a:spcBef>
                        <a:spcAft>
                          <a:spcPts val="0"/>
                        </a:spcAft>
                      </a:pPr>
                      <a:r>
                        <a:rPr lang="ru-RU" sz="4400" dirty="0">
                          <a:solidFill>
                            <a:srgbClr val="000000"/>
                          </a:solidFill>
                          <a:latin typeface="Calibri" panose="020F0502020204030204" pitchFamily="34" charset="0"/>
                          <a:ea typeface="Times New Roman"/>
                          <a:cs typeface="Calibri" panose="020F0502020204030204" pitchFamily="34" charset="0"/>
                        </a:rPr>
                        <a:t>Все элементы являются виртуальными и не включают реализацию</a:t>
                      </a:r>
                      <a:r>
                        <a:rPr lang="en-GB" sz="4400" dirty="0">
                          <a:solidFill>
                            <a:srgbClr val="000000"/>
                          </a:solidFill>
                          <a:latin typeface="Calibri" panose="020F0502020204030204" pitchFamily="34" charset="0"/>
                          <a:ea typeface="Times New Roman"/>
                          <a:cs typeface="Calibri" panose="020F0502020204030204" pitchFamily="34" charset="0"/>
                        </a:rPr>
                        <a:t>.</a:t>
                      </a:r>
                      <a:endParaRPr lang="ru-RU" sz="4400" dirty="0">
                        <a:solidFill>
                          <a:srgbClr val="000000"/>
                        </a:solidFill>
                        <a:latin typeface="Calibri" panose="020F0502020204030204" pitchFamily="34" charset="0"/>
                        <a:ea typeface="Times New Roman"/>
                        <a:cs typeface="Calibri" panose="020F0502020204030204" pitchFamily="34" charset="0"/>
                      </a:endParaRPr>
                    </a:p>
                    <a:p>
                      <a:pPr marL="0" marR="0" algn="just">
                        <a:lnSpc>
                          <a:spcPct val="100000"/>
                        </a:lnSpc>
                        <a:spcBef>
                          <a:spcPts val="0"/>
                        </a:spcBef>
                        <a:spcAft>
                          <a:spcPts val="0"/>
                        </a:spcAft>
                      </a:pPr>
                      <a:r>
                        <a:rPr lang="ru-RU" sz="4400" dirty="0">
                          <a:solidFill>
                            <a:srgbClr val="000000"/>
                          </a:solidFill>
                          <a:latin typeface="Calibri" panose="020F0502020204030204" pitchFamily="34" charset="0"/>
                          <a:ea typeface="Times New Roman"/>
                          <a:cs typeface="Calibri" panose="020F0502020204030204" pitchFamily="34" charset="0"/>
                        </a:rPr>
                        <a:t>(</a:t>
                      </a:r>
                      <a:r>
                        <a:rPr lang="en-US" sz="4400" dirty="0">
                          <a:solidFill>
                            <a:srgbClr val="000000"/>
                          </a:solidFill>
                          <a:latin typeface="Calibri" panose="020F0502020204030204" pitchFamily="34" charset="0"/>
                          <a:ea typeface="Times New Roman"/>
                          <a:cs typeface="Calibri" panose="020F0502020204030204" pitchFamily="34" charset="0"/>
                        </a:rPr>
                        <a:t>C# 8.0 </a:t>
                      </a:r>
                      <a:r>
                        <a:rPr lang="ru-RU" sz="4400" dirty="0">
                          <a:solidFill>
                            <a:srgbClr val="000000"/>
                          </a:solidFill>
                          <a:latin typeface="Calibri" panose="020F0502020204030204" pitchFamily="34" charset="0"/>
                          <a:ea typeface="Times New Roman"/>
                          <a:cs typeface="Calibri" panose="020F0502020204030204" pitchFamily="34" charset="0"/>
                        </a:rPr>
                        <a:t>появилась методы по умолчанию)</a:t>
                      </a:r>
                      <a:endParaRPr lang="en-US" sz="4400" dirty="0">
                        <a:latin typeface="Calibri" panose="020F0502020204030204" pitchFamily="34" charset="0"/>
                        <a:ea typeface="Times New Roman"/>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10004"/>
                  </a:ext>
                </a:extLst>
              </a:tr>
              <a:tr h="488632">
                <a:tc>
                  <a:txBody>
                    <a:bodyPr/>
                    <a:lstStyle/>
                    <a:p>
                      <a:pPr marL="0" marR="0" algn="just">
                        <a:lnSpc>
                          <a:spcPct val="100000"/>
                        </a:lnSpc>
                        <a:spcBef>
                          <a:spcPts val="0"/>
                        </a:spcBef>
                        <a:spcAft>
                          <a:spcPts val="0"/>
                        </a:spcAft>
                      </a:pPr>
                      <a:r>
                        <a:rPr lang="ru-RU" sz="4400" dirty="0">
                          <a:solidFill>
                            <a:srgbClr val="000000"/>
                          </a:solidFill>
                          <a:latin typeface="Calibri" panose="020F0502020204030204" pitchFamily="34" charset="0"/>
                          <a:ea typeface="Times New Roman"/>
                          <a:cs typeface="Calibri" panose="020F0502020204030204" pitchFamily="34" charset="0"/>
                        </a:rPr>
                        <a:t>Класс может наследоваться от единственного абстрактного класса </a:t>
                      </a:r>
                      <a:r>
                        <a:rPr lang="en-GB" sz="4400" dirty="0">
                          <a:solidFill>
                            <a:srgbClr val="000000"/>
                          </a:solidFill>
                          <a:latin typeface="Calibri" panose="020F0502020204030204" pitchFamily="34" charset="0"/>
                          <a:ea typeface="Times New Roman"/>
                          <a:cs typeface="Calibri" panose="020F0502020204030204" pitchFamily="34" charset="0"/>
                        </a:rPr>
                        <a:t>.</a:t>
                      </a:r>
                      <a:endParaRPr lang="en-US" sz="4400" dirty="0">
                        <a:latin typeface="Calibri" panose="020F0502020204030204" pitchFamily="34" charset="0"/>
                        <a:ea typeface="Times New Roman"/>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a:lnSpc>
                          <a:spcPct val="100000"/>
                        </a:lnSpc>
                        <a:spcBef>
                          <a:spcPts val="0"/>
                        </a:spcBef>
                        <a:spcAft>
                          <a:spcPts val="0"/>
                        </a:spcAft>
                      </a:pPr>
                      <a:r>
                        <a:rPr lang="ru-RU" sz="4400" dirty="0">
                          <a:solidFill>
                            <a:srgbClr val="000000"/>
                          </a:solidFill>
                          <a:latin typeface="Calibri" panose="020F0502020204030204" pitchFamily="34" charset="0"/>
                          <a:ea typeface="Times New Roman"/>
                          <a:cs typeface="Calibri" panose="020F0502020204030204" pitchFamily="34" charset="0"/>
                        </a:rPr>
                        <a:t>Класс может реализовывать несколько интерфейсов</a:t>
                      </a:r>
                      <a:r>
                        <a:rPr lang="en-GB" sz="4400" dirty="0">
                          <a:solidFill>
                            <a:srgbClr val="000000"/>
                          </a:solidFill>
                          <a:latin typeface="Calibri" panose="020F0502020204030204" pitchFamily="34" charset="0"/>
                          <a:ea typeface="Times New Roman"/>
                          <a:cs typeface="Calibri" panose="020F0502020204030204" pitchFamily="34" charset="0"/>
                        </a:rPr>
                        <a:t>.</a:t>
                      </a:r>
                      <a:endParaRPr lang="en-US" sz="4400" dirty="0">
                        <a:latin typeface="Calibri" panose="020F0502020204030204" pitchFamily="34" charset="0"/>
                        <a:ea typeface="Times New Roman"/>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10005"/>
                  </a:ext>
                </a:extLst>
              </a:tr>
              <a:tr h="732949">
                <a:tc>
                  <a:txBody>
                    <a:bodyPr/>
                    <a:lstStyle/>
                    <a:p>
                      <a:pPr marL="0" marR="0" algn="just">
                        <a:lnSpc>
                          <a:spcPct val="100000"/>
                        </a:lnSpc>
                        <a:spcBef>
                          <a:spcPts val="0"/>
                        </a:spcBef>
                        <a:spcAft>
                          <a:spcPts val="0"/>
                        </a:spcAft>
                      </a:pPr>
                      <a:r>
                        <a:rPr lang="ru-RU" sz="4400" dirty="0">
                          <a:solidFill>
                            <a:srgbClr val="000000"/>
                          </a:solidFill>
                          <a:latin typeface="Calibri" panose="020F0502020204030204" pitchFamily="34" charset="0"/>
                          <a:ea typeface="Times New Roman"/>
                          <a:cs typeface="Calibri" panose="020F0502020204030204" pitchFamily="34" charset="0"/>
                        </a:rPr>
                        <a:t>Класс-наследник может переопределить только некоторые элементы абстрактного класса</a:t>
                      </a:r>
                      <a:r>
                        <a:rPr lang="en-GB" sz="4400" dirty="0">
                          <a:solidFill>
                            <a:srgbClr val="000000"/>
                          </a:solidFill>
                          <a:latin typeface="Calibri" panose="020F0502020204030204" pitchFamily="34" charset="0"/>
                          <a:ea typeface="Times New Roman"/>
                          <a:cs typeface="Calibri" panose="020F0502020204030204" pitchFamily="34" charset="0"/>
                        </a:rPr>
                        <a:t>.</a:t>
                      </a:r>
                      <a:endParaRPr lang="en-US" sz="4400" dirty="0">
                        <a:latin typeface="Calibri" panose="020F0502020204030204" pitchFamily="34" charset="0"/>
                        <a:ea typeface="Times New Roman"/>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a:lnSpc>
                          <a:spcPct val="100000"/>
                        </a:lnSpc>
                        <a:spcBef>
                          <a:spcPts val="0"/>
                        </a:spcBef>
                        <a:spcAft>
                          <a:spcPts val="0"/>
                        </a:spcAft>
                      </a:pPr>
                      <a:r>
                        <a:rPr lang="ru-RU" sz="4400" dirty="0">
                          <a:solidFill>
                            <a:srgbClr val="000000"/>
                          </a:solidFill>
                          <a:latin typeface="Calibri" panose="020F0502020204030204" pitchFamily="34" charset="0"/>
                          <a:ea typeface="Times New Roman"/>
                          <a:cs typeface="Calibri" panose="020F0502020204030204" pitchFamily="34" charset="0"/>
                        </a:rPr>
                        <a:t>Класс, который реализует интерфейс, должен реализовать все элементы интерфейса</a:t>
                      </a:r>
                      <a:r>
                        <a:rPr lang="en-GB" sz="4400" dirty="0">
                          <a:solidFill>
                            <a:srgbClr val="000000"/>
                          </a:solidFill>
                          <a:latin typeface="Calibri" panose="020F0502020204030204" pitchFamily="34" charset="0"/>
                          <a:ea typeface="Times New Roman"/>
                          <a:cs typeface="Calibri" panose="020F0502020204030204" pitchFamily="34" charset="0"/>
                        </a:rPr>
                        <a:t>.</a:t>
                      </a:r>
                      <a:endParaRPr lang="en-US" sz="4400" dirty="0">
                        <a:latin typeface="Calibri" panose="020F0502020204030204" pitchFamily="34" charset="0"/>
                        <a:ea typeface="Times New Roman"/>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10006"/>
                  </a:ext>
                </a:extLst>
              </a:tr>
              <a:tr h="488632">
                <a:tc>
                  <a:txBody>
                    <a:bodyPr/>
                    <a:lstStyle/>
                    <a:p>
                      <a:pPr marL="0" marR="0" algn="just">
                        <a:lnSpc>
                          <a:spcPct val="100000"/>
                        </a:lnSpc>
                        <a:spcBef>
                          <a:spcPts val="0"/>
                        </a:spcBef>
                        <a:spcAft>
                          <a:spcPts val="0"/>
                        </a:spcAft>
                      </a:pPr>
                      <a:r>
                        <a:rPr lang="ru-RU" sz="4400" dirty="0">
                          <a:solidFill>
                            <a:srgbClr val="000000"/>
                          </a:solidFill>
                          <a:latin typeface="Calibri" panose="020F0502020204030204" pitchFamily="34" charset="0"/>
                          <a:ea typeface="Times New Roman"/>
                          <a:cs typeface="Calibri" panose="020F0502020204030204" pitchFamily="34" charset="0"/>
                        </a:rPr>
                        <a:t>Наследование поддерживается только для классов</a:t>
                      </a:r>
                      <a:r>
                        <a:rPr lang="en-GB" sz="4400" dirty="0">
                          <a:solidFill>
                            <a:srgbClr val="000000"/>
                          </a:solidFill>
                          <a:latin typeface="Calibri" panose="020F0502020204030204" pitchFamily="34" charset="0"/>
                          <a:ea typeface="Times New Roman"/>
                          <a:cs typeface="Calibri" panose="020F0502020204030204" pitchFamily="34" charset="0"/>
                        </a:rPr>
                        <a:t>.</a:t>
                      </a:r>
                      <a:endParaRPr lang="en-US" sz="4400" dirty="0">
                        <a:latin typeface="Calibri" panose="020F0502020204030204" pitchFamily="34" charset="0"/>
                        <a:ea typeface="Times New Roman"/>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0" marR="0" algn="just">
                        <a:lnSpc>
                          <a:spcPct val="100000"/>
                        </a:lnSpc>
                        <a:spcBef>
                          <a:spcPts val="0"/>
                        </a:spcBef>
                        <a:spcAft>
                          <a:spcPts val="0"/>
                        </a:spcAft>
                      </a:pPr>
                      <a:r>
                        <a:rPr lang="ru-RU" sz="4400" dirty="0">
                          <a:solidFill>
                            <a:srgbClr val="000000"/>
                          </a:solidFill>
                          <a:latin typeface="Calibri" panose="020F0502020204030204" pitchFamily="34" charset="0"/>
                          <a:ea typeface="Times New Roman"/>
                          <a:cs typeface="Calibri" panose="020F0502020204030204" pitchFamily="34" charset="0"/>
                        </a:rPr>
                        <a:t>Интерфейс может быть реализован структурой</a:t>
                      </a:r>
                      <a:r>
                        <a:rPr lang="en-GB" sz="4400" dirty="0">
                          <a:solidFill>
                            <a:srgbClr val="000000"/>
                          </a:solidFill>
                          <a:latin typeface="Calibri" panose="020F0502020204030204" pitchFamily="34" charset="0"/>
                          <a:ea typeface="Times New Roman"/>
                          <a:cs typeface="Calibri" panose="020F0502020204030204" pitchFamily="34" charset="0"/>
                        </a:rPr>
                        <a:t>.</a:t>
                      </a:r>
                      <a:endParaRPr lang="en-US" sz="4400" dirty="0">
                        <a:latin typeface="Calibri" panose="020F0502020204030204" pitchFamily="34" charset="0"/>
                        <a:ea typeface="Times New Roman"/>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 xmlns:a16="http://schemas.microsoft.com/office/drawing/2014/main" val="10007"/>
                  </a:ext>
                </a:extLst>
              </a:tr>
            </a:tbl>
          </a:graphicData>
        </a:graphic>
      </p:graphicFrame>
    </p:spTree>
    <p:extLst>
      <p:ext uri="{BB962C8B-B14F-4D97-AF65-F5344CB8AC3E}">
        <p14:creationId xmlns:p14="http://schemas.microsoft.com/office/powerpoint/2010/main" val="11629507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Абстрактные классы и Интерфейсы</a:t>
            </a: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2897956"/>
            <a:ext cx="21509035" cy="9116022"/>
          </a:xfrm>
          <a:prstGeom prst="rect">
            <a:avLst/>
          </a:prstGeom>
          <a:noFill/>
        </p:spPr>
        <p:txBody>
          <a:bodyPr wrap="square">
            <a:spAutoFit/>
          </a:bodyPr>
          <a:lstStyle/>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Интерфейс описывает только поведение (методы) объекта, а вот состояний (полей) у него нет (кроме </a:t>
            </a:r>
            <a:r>
              <a:rPr lang="ru-RU" sz="4400" b="1" dirty="0">
                <a:latin typeface="Calibri" panose="020F0502020204030204" pitchFamily="34" charset="0"/>
                <a:cs typeface="Calibri" panose="020F0502020204030204" pitchFamily="34" charset="0"/>
              </a:rPr>
              <a:t>static</a:t>
            </a:r>
            <a:r>
              <a:rPr lang="ru-RU" sz="4400" dirty="0">
                <a:latin typeface="Calibri" panose="020F0502020204030204" pitchFamily="34" charset="0"/>
                <a:cs typeface="Calibri" panose="020F0502020204030204" pitchFamily="34" charset="0"/>
              </a:rPr>
              <a:t>), в то время как у абстрактного класса они могут быть.</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Абстрактные классы используются, когда есть отношение «наследования», то есть класс-наследник расширяет базовый абстрактный класс, а интерфейсы могут быть реализованы разными классами, вовсе не связанными друг с другом.</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Используйте абстрактные классы, если: </a:t>
            </a:r>
          </a:p>
          <a:p>
            <a:pPr marL="1828800" lvl="2" indent="-915988" algn="just">
              <a:lnSpc>
                <a:spcPct val="7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Вы хотите поделиться кодом между несколькими тесно связанными классами.</a:t>
            </a:r>
          </a:p>
          <a:p>
            <a:pPr marL="1828800" lvl="2" indent="-915988" algn="just">
              <a:lnSpc>
                <a:spcPct val="7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Вы ожидаете, что классы, которые расширяют ваш абстрактный класс, имеют много общих методов или полей.</a:t>
            </a:r>
          </a:p>
          <a:p>
            <a:pPr marL="1828800" lvl="2" indent="-915988" algn="just">
              <a:lnSpc>
                <a:spcPct val="7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Вы хотите объявить нестатические поля. </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Используйте интерфейсы, если: </a:t>
            </a:r>
          </a:p>
          <a:p>
            <a:pPr marL="1828800" lvl="2" indent="-915988" algn="just">
              <a:lnSpc>
                <a:spcPct val="7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Вы ожидаете, что несвязанные классы будут реализовывать ваш интерфейс. </a:t>
            </a:r>
          </a:p>
          <a:p>
            <a:pPr marL="1828800" lvl="2" indent="-915988" algn="just">
              <a:lnSpc>
                <a:spcPct val="7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Вы хотите определить поведение конкретного типа данных, но вам не важно, кто его реализует.</a:t>
            </a:r>
          </a:p>
          <a:p>
            <a:pPr marL="1828800" lvl="2" indent="-915988" algn="just">
              <a:lnSpc>
                <a:spcPct val="7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Вы хотите использовать множественное наследование типа.</a:t>
            </a:r>
          </a:p>
        </p:txBody>
      </p:sp>
    </p:spTree>
    <p:extLst>
      <p:ext uri="{BB962C8B-B14F-4D97-AF65-F5344CB8AC3E}">
        <p14:creationId xmlns:p14="http://schemas.microsoft.com/office/powerpoint/2010/main" val="24417099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Задание</a:t>
            </a: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2897956"/>
            <a:ext cx="21509035" cy="9039078"/>
          </a:xfrm>
          <a:prstGeom prst="rect">
            <a:avLst/>
          </a:prstGeom>
          <a:noFill/>
        </p:spPr>
        <p:txBody>
          <a:bodyPr wrap="square">
            <a:spAutoFit/>
          </a:bodyPr>
          <a:lstStyle/>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Создайте базовый класс описывающий транспорт с произвольными полями и методом </a:t>
            </a:r>
            <a:r>
              <a:rPr lang="ru-RU" sz="4400" b="1" dirty="0">
                <a:latin typeface="Calibri" panose="020F0502020204030204" pitchFamily="34" charset="0"/>
                <a:cs typeface="Calibri" panose="020F0502020204030204" pitchFamily="34" charset="0"/>
              </a:rPr>
              <a:t>Move() </a:t>
            </a:r>
            <a:r>
              <a:rPr lang="ru-RU" sz="4400" dirty="0">
                <a:latin typeface="Calibri" panose="020F0502020204030204" pitchFamily="34" charset="0"/>
                <a:cs typeface="Calibri" panose="020F0502020204030204" pitchFamily="34" charset="0"/>
              </a:rPr>
              <a:t>возвращающим способ передвижения в виде строки.</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Добавьте производный класс описывающий лодку. Переопределите метод </a:t>
            </a:r>
            <a:r>
              <a:rPr lang="ru-RU" sz="4400" b="1" dirty="0">
                <a:latin typeface="Calibri" panose="020F0502020204030204" pitchFamily="34" charset="0"/>
                <a:cs typeface="Calibri" panose="020F0502020204030204" pitchFamily="34" charset="0"/>
              </a:rPr>
              <a:t>Move() </a:t>
            </a:r>
            <a:r>
              <a:rPr lang="ru-RU" sz="4400" dirty="0">
                <a:latin typeface="Calibri" panose="020F0502020204030204" pitchFamily="34" charset="0"/>
                <a:cs typeface="Calibri" panose="020F0502020204030204" pitchFamily="34" charset="0"/>
              </a:rPr>
              <a:t>чтобы его поведение было актуально.</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Добавьте производный класс описывающий автомобиль. Переопределите метод </a:t>
            </a:r>
            <a:r>
              <a:rPr lang="ru-RU" sz="4400" b="1" dirty="0">
                <a:latin typeface="Calibri" panose="020F0502020204030204" pitchFamily="34" charset="0"/>
                <a:cs typeface="Calibri" panose="020F0502020204030204" pitchFamily="34" charset="0"/>
              </a:rPr>
              <a:t>Move() </a:t>
            </a:r>
            <a:r>
              <a:rPr lang="ru-RU" sz="4400" dirty="0">
                <a:latin typeface="Calibri" panose="020F0502020204030204" pitchFamily="34" charset="0"/>
                <a:cs typeface="Calibri" panose="020F0502020204030204" pitchFamily="34" charset="0"/>
              </a:rPr>
              <a:t>чтобы его поведение было актуально.</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Добавьте производный класс описывающий Человека. Добавьте скрытое поле типа Транспорт. Создайте метод выводящий информацию о том, как Человек передвигается. Смена типа транспорта возможна исключительно через свойство либо метод.</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В методе </a:t>
            </a:r>
            <a:r>
              <a:rPr lang="ru-RU" sz="4400" b="1" dirty="0">
                <a:latin typeface="Calibri" panose="020F0502020204030204" pitchFamily="34" charset="0"/>
                <a:cs typeface="Calibri" panose="020F0502020204030204" pitchFamily="34" charset="0"/>
              </a:rPr>
              <a:t>Main()</a:t>
            </a:r>
            <a:r>
              <a:rPr lang="ru-RU" sz="4400" dirty="0">
                <a:latin typeface="Calibri" panose="020F0502020204030204" pitchFamily="34" charset="0"/>
                <a:cs typeface="Calibri" panose="020F0502020204030204" pitchFamily="34" charset="0"/>
              </a:rPr>
              <a:t> класса </a:t>
            </a:r>
            <a:r>
              <a:rPr lang="ru-RU" sz="4400" b="1" dirty="0">
                <a:latin typeface="Calibri" panose="020F0502020204030204" pitchFamily="34" charset="0"/>
                <a:cs typeface="Calibri" panose="020F0502020204030204" pitchFamily="34" charset="0"/>
              </a:rPr>
              <a:t>Program</a:t>
            </a:r>
            <a:r>
              <a:rPr lang="ru-RU" sz="4400" dirty="0">
                <a:latin typeface="Calibri" panose="020F0502020204030204" pitchFamily="34" charset="0"/>
                <a:cs typeface="Calibri" panose="020F0502020204030204" pitchFamily="34" charset="0"/>
              </a:rPr>
              <a:t> объявите переменную типа транспорт и присвойте экземпляр любого производного класса.</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Проверьте поведение вашего кода для различных экземпляров производных классов.</a:t>
            </a:r>
          </a:p>
        </p:txBody>
      </p:sp>
    </p:spTree>
    <p:extLst>
      <p:ext uri="{BB962C8B-B14F-4D97-AF65-F5344CB8AC3E}">
        <p14:creationId xmlns:p14="http://schemas.microsoft.com/office/powerpoint/2010/main" val="69304413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Интерфейс</a:t>
            </a: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2897956"/>
            <a:ext cx="21509035" cy="1544718"/>
          </a:xfrm>
          <a:prstGeom prst="rect">
            <a:avLst/>
          </a:prstGeom>
          <a:noFill/>
        </p:spPr>
        <p:txBody>
          <a:bodyPr wrap="square">
            <a:spAutoFit/>
          </a:bodyPr>
          <a:lstStyle/>
          <a:p>
            <a:pPr indent="914400" algn="just">
              <a:lnSpc>
                <a:spcPct val="70000"/>
              </a:lnSpc>
              <a:spcBef>
                <a:spcPts val="300"/>
              </a:spcBef>
              <a:defRPr/>
            </a:pPr>
            <a:r>
              <a:rPr lang="ru-RU" sz="4400" b="1" dirty="0">
                <a:latin typeface="Calibri" panose="020F0502020204030204" pitchFamily="34" charset="0"/>
                <a:cs typeface="Calibri" panose="020F0502020204030204" pitchFamily="34" charset="0"/>
              </a:rPr>
              <a:t>Интерфейс</a:t>
            </a:r>
            <a:r>
              <a:rPr lang="ru-RU" sz="4400" dirty="0">
                <a:latin typeface="Calibri" panose="020F0502020204030204" pitchFamily="34" charset="0"/>
                <a:cs typeface="Calibri" panose="020F0502020204030204" pitchFamily="34" charset="0"/>
              </a:rPr>
              <a:t> (</a:t>
            </a:r>
            <a:r>
              <a:rPr lang="ru-RU" sz="4400" b="1" dirty="0">
                <a:latin typeface="Calibri" panose="020F0502020204030204" pitchFamily="34" charset="0"/>
                <a:cs typeface="Calibri" panose="020F0502020204030204" pitchFamily="34" charset="0"/>
              </a:rPr>
              <a:t>interface</a:t>
            </a:r>
            <a:r>
              <a:rPr lang="ru-RU" sz="4400" dirty="0">
                <a:latin typeface="Calibri" panose="020F0502020204030204" pitchFamily="34" charset="0"/>
                <a:cs typeface="Calibri" panose="020F0502020204030204" pitchFamily="34" charset="0"/>
              </a:rPr>
              <a:t>) представляет собой не более чем просто именованный набор абстрактных элементов. Абстрактные элементы не имеют никакой стандартной реализации. </a:t>
            </a:r>
          </a:p>
        </p:txBody>
      </p:sp>
      <p:pic>
        <p:nvPicPr>
          <p:cNvPr id="4" name="Рисунок 1">
            <a:extLst>
              <a:ext uri="{FF2B5EF4-FFF2-40B4-BE49-F238E27FC236}">
                <a16:creationId xmlns="" xmlns:a16="http://schemas.microsoft.com/office/drawing/2014/main" id="{F0354B63-FB5E-453F-B537-4AA3CDAF96FE}"/>
              </a:ext>
            </a:extLst>
          </p:cNvPr>
          <p:cNvPicPr>
            <a:picLocks noChangeAspect="1"/>
          </p:cNvPicPr>
          <p:nvPr/>
        </p:nvPicPr>
        <p:blipFill>
          <a:blip r:embed="rId3"/>
          <a:stretch>
            <a:fillRect/>
          </a:stretch>
        </p:blipFill>
        <p:spPr>
          <a:xfrm>
            <a:off x="14400185" y="4247972"/>
            <a:ext cx="8497915" cy="8606030"/>
          </a:xfrm>
          <a:prstGeom prst="rect">
            <a:avLst/>
          </a:prstGeom>
        </p:spPr>
      </p:pic>
      <p:sp>
        <p:nvSpPr>
          <p:cNvPr id="11" name="TextBox 10">
            <a:extLst>
              <a:ext uri="{FF2B5EF4-FFF2-40B4-BE49-F238E27FC236}">
                <a16:creationId xmlns="" xmlns:a16="http://schemas.microsoft.com/office/drawing/2014/main" id="{47BEEB8E-A268-4227-A984-92822F7C48EA}"/>
              </a:ext>
            </a:extLst>
          </p:cNvPr>
          <p:cNvSpPr txBox="1"/>
          <p:nvPr/>
        </p:nvSpPr>
        <p:spPr>
          <a:xfrm>
            <a:off x="1389064" y="4442674"/>
            <a:ext cx="13011121" cy="8642046"/>
          </a:xfrm>
          <a:prstGeom prst="rect">
            <a:avLst/>
          </a:prstGeom>
          <a:noFill/>
        </p:spPr>
        <p:txBody>
          <a:bodyPr wrap="square">
            <a:spAutoFit/>
          </a:bodyPr>
          <a:lstStyle/>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b="1" dirty="0">
                <a:latin typeface="Calibri" panose="020F0502020204030204" pitchFamily="34" charset="0"/>
                <a:cs typeface="Calibri" panose="020F0502020204030204" pitchFamily="34" charset="0"/>
              </a:rPr>
              <a:t>Интерфейс</a:t>
            </a:r>
            <a:r>
              <a:rPr lang="ru-RU" sz="4400" dirty="0">
                <a:latin typeface="Calibri" panose="020F0502020204030204" pitchFamily="34" charset="0"/>
                <a:cs typeface="Calibri" panose="020F0502020204030204" pitchFamily="34" charset="0"/>
              </a:rPr>
              <a:t> – это контракт, что какой-то определенный тип обязательно реализует некоторый функционал.</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Благодаря поддержке интерфейсов в </a:t>
            </a:r>
            <a:r>
              <a:rPr lang="ru-RU" sz="4400" b="1" dirty="0">
                <a:latin typeface="Calibri" panose="020F0502020204030204" pitchFamily="34" charset="0"/>
                <a:cs typeface="Calibri" panose="020F0502020204030204" pitchFamily="34" charset="0"/>
              </a:rPr>
              <a:t>C#</a:t>
            </a:r>
            <a:r>
              <a:rPr lang="ru-RU" sz="4400" dirty="0">
                <a:latin typeface="Calibri" panose="020F0502020204030204" pitchFamily="34" charset="0"/>
                <a:cs typeface="Calibri" panose="020F0502020204030204" pitchFamily="34" charset="0"/>
              </a:rPr>
              <a:t> может быть в полной мере реализован главный принцип полиморфизма:</a:t>
            </a:r>
          </a:p>
          <a:p>
            <a:pPr indent="914400" algn="just">
              <a:lnSpc>
                <a:spcPct val="70000"/>
              </a:lnSpc>
              <a:spcBef>
                <a:spcPts val="300"/>
              </a:spcBef>
              <a:defRPr/>
            </a:pPr>
            <a:r>
              <a:rPr lang="ru-RU" sz="4400" b="1" dirty="0">
                <a:latin typeface="Calibri" panose="020F0502020204030204" pitchFamily="34" charset="0"/>
                <a:cs typeface="Calibri" panose="020F0502020204030204" pitchFamily="34" charset="0"/>
              </a:rPr>
              <a:t>Один интерфейс </a:t>
            </a:r>
            <a:r>
              <a:rPr lang="ru-RU" sz="4400" dirty="0">
                <a:latin typeface="Calibri" panose="020F0502020204030204" pitchFamily="34" charset="0"/>
                <a:cs typeface="Calibri" panose="020F0502020204030204" pitchFamily="34" charset="0"/>
              </a:rPr>
              <a:t>–</a:t>
            </a:r>
            <a:r>
              <a:rPr lang="ru-RU" sz="4400" b="1" dirty="0">
                <a:latin typeface="Calibri" panose="020F0502020204030204" pitchFamily="34" charset="0"/>
                <a:cs typeface="Calibri" panose="020F0502020204030204" pitchFamily="34" charset="0"/>
              </a:rPr>
              <a:t> множество методов.</a:t>
            </a:r>
          </a:p>
          <a:p>
            <a:pPr indent="914400" algn="just">
              <a:lnSpc>
                <a:spcPct val="70000"/>
              </a:lnSpc>
              <a:spcBef>
                <a:spcPts val="300"/>
              </a:spcBef>
              <a:defRPr/>
            </a:pPr>
            <a:endParaRPr lang="ru-RU" sz="4400" b="1"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Интерфейсы могут определять:</a:t>
            </a:r>
          </a:p>
          <a:p>
            <a:pPr marL="1485535" lvl="1" indent="-571500" algn="just">
              <a:lnSpc>
                <a:spcPct val="7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м</a:t>
            </a:r>
            <a:r>
              <a:rPr lang="ru-RU" sz="4400" dirty="0" smtClean="0">
                <a:latin typeface="Calibri" panose="020F0502020204030204" pitchFamily="34" charset="0"/>
                <a:cs typeface="Calibri" panose="020F0502020204030204" pitchFamily="34" charset="0"/>
              </a:rPr>
              <a:t>етоды</a:t>
            </a:r>
            <a:r>
              <a:rPr lang="ru-RU" sz="4400" dirty="0">
                <a:latin typeface="Calibri" panose="020F0502020204030204" pitchFamily="34" charset="0"/>
                <a:cs typeface="Calibri" panose="020F0502020204030204" pitchFamily="34" charset="0"/>
              </a:rPr>
              <a:t>;</a:t>
            </a:r>
          </a:p>
          <a:p>
            <a:pPr marL="1485535" lvl="1" indent="-571500" algn="just">
              <a:lnSpc>
                <a:spcPct val="7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с</a:t>
            </a:r>
            <a:r>
              <a:rPr lang="ru-RU" sz="4400" dirty="0" smtClean="0">
                <a:latin typeface="Calibri" panose="020F0502020204030204" pitchFamily="34" charset="0"/>
                <a:cs typeface="Calibri" panose="020F0502020204030204" pitchFamily="34" charset="0"/>
              </a:rPr>
              <a:t>войства</a:t>
            </a:r>
            <a:r>
              <a:rPr lang="ru-RU" sz="4400" dirty="0">
                <a:latin typeface="Calibri" panose="020F0502020204030204" pitchFamily="34" charset="0"/>
                <a:cs typeface="Calibri" panose="020F0502020204030204" pitchFamily="34" charset="0"/>
              </a:rPr>
              <a:t>;</a:t>
            </a:r>
          </a:p>
          <a:p>
            <a:pPr marL="1485535" lvl="1" indent="-571500" algn="just">
              <a:lnSpc>
                <a:spcPct val="7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и</a:t>
            </a:r>
            <a:r>
              <a:rPr lang="ru-RU" sz="4400" dirty="0" smtClean="0">
                <a:latin typeface="Calibri" panose="020F0502020204030204" pitchFamily="34" charset="0"/>
                <a:cs typeface="Calibri" panose="020F0502020204030204" pitchFamily="34" charset="0"/>
              </a:rPr>
              <a:t>ндексаторы</a:t>
            </a:r>
            <a:r>
              <a:rPr lang="ru-RU" sz="4400" dirty="0">
                <a:latin typeface="Calibri" panose="020F0502020204030204" pitchFamily="34" charset="0"/>
                <a:cs typeface="Calibri" panose="020F0502020204030204" pitchFamily="34" charset="0"/>
              </a:rPr>
              <a:t>;</a:t>
            </a:r>
          </a:p>
          <a:p>
            <a:pPr marL="1485535" lvl="1" indent="-571500" algn="just">
              <a:lnSpc>
                <a:spcPct val="7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с</a:t>
            </a:r>
            <a:r>
              <a:rPr lang="ru-RU" sz="4400" dirty="0" smtClean="0">
                <a:latin typeface="Calibri" panose="020F0502020204030204" pitchFamily="34" charset="0"/>
                <a:cs typeface="Calibri" panose="020F0502020204030204" pitchFamily="34" charset="0"/>
              </a:rPr>
              <a:t>обытия</a:t>
            </a:r>
            <a:r>
              <a:rPr lang="ru-RU" sz="4400" dirty="0">
                <a:latin typeface="Calibri" panose="020F0502020204030204" pitchFamily="34" charset="0"/>
                <a:cs typeface="Calibri" panose="020F0502020204030204" pitchFamily="34" charset="0"/>
              </a:rPr>
              <a:t>;</a:t>
            </a:r>
          </a:p>
          <a:p>
            <a:pPr marL="1485535" lvl="1" indent="-571500" algn="just">
              <a:lnSpc>
                <a:spcPct val="70000"/>
              </a:lnSpc>
              <a:spcBef>
                <a:spcPts val="300"/>
              </a:spcBef>
              <a:buClr>
                <a:schemeClr val="accent2"/>
              </a:buClr>
              <a:buFont typeface="Wingdings" panose="05000000000000000000" pitchFamily="2" charset="2"/>
              <a:buChar char="Ø"/>
              <a:defRPr/>
            </a:pPr>
            <a:r>
              <a:rPr lang="ru-RU" sz="4400" dirty="0">
                <a:latin typeface="Calibri" panose="020F0502020204030204" pitchFamily="34" charset="0"/>
                <a:cs typeface="Calibri" panose="020F0502020204030204" pitchFamily="34" charset="0"/>
              </a:rPr>
              <a:t>с</a:t>
            </a:r>
            <a:r>
              <a:rPr lang="ru-RU" sz="4400" dirty="0" smtClean="0">
                <a:latin typeface="Calibri" panose="020F0502020204030204" pitchFamily="34" charset="0"/>
                <a:cs typeface="Calibri" panose="020F0502020204030204" pitchFamily="34" charset="0"/>
              </a:rPr>
              <a:t>татические </a:t>
            </a:r>
            <a:r>
              <a:rPr lang="ru-RU" sz="4400" dirty="0">
                <a:latin typeface="Calibri" panose="020F0502020204030204" pitchFamily="34" charset="0"/>
                <a:cs typeface="Calibri" panose="020F0502020204030204" pitchFamily="34" charset="0"/>
              </a:rPr>
              <a:t>поля и константы.</a:t>
            </a:r>
          </a:p>
          <a:p>
            <a:pPr indent="914400" algn="just">
              <a:lnSpc>
                <a:spcPct val="70000"/>
              </a:lnSpc>
              <a:spcBef>
                <a:spcPts val="300"/>
              </a:spcBef>
              <a:defRPr/>
            </a:pPr>
            <a:endParaRPr lang="ru-RU" sz="44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9331719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Интерфейс</a:t>
            </a: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2897956"/>
            <a:ext cx="21509035" cy="6669198"/>
          </a:xfrm>
          <a:prstGeom prst="rect">
            <a:avLst/>
          </a:prstGeom>
          <a:noFill/>
        </p:spPr>
        <p:txBody>
          <a:bodyPr wrap="square">
            <a:spAutoFit/>
          </a:bodyPr>
          <a:lstStyle/>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Интерфейс по умолчанию имеет уровень доступа </a:t>
            </a:r>
            <a:r>
              <a:rPr lang="ru-RU" sz="4400" b="1" dirty="0">
                <a:latin typeface="Calibri" panose="020F0502020204030204" pitchFamily="34" charset="0"/>
                <a:cs typeface="Calibri" panose="020F0502020204030204" pitchFamily="34" charset="0"/>
              </a:rPr>
              <a:t>internal</a:t>
            </a:r>
            <a:r>
              <a:rPr lang="ru-RU" sz="4400" dirty="0">
                <a:latin typeface="Calibri" panose="020F0502020204030204" pitchFamily="34" charset="0"/>
                <a:cs typeface="Calibri" panose="020F0502020204030204" pitchFamily="34" charset="0"/>
              </a:rPr>
              <a:t>.</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Реализация – через указание имени интерфейса, после «:».</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Класс может реализовывать базовый класс и интерфейсы.</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В классе должен быть реализован каждый член интерфейса.</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Допускается реализация интерфейсов в структуре.</a:t>
            </a: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При приведении структуры к интерфейсному типу этот экземпляр будет упакован, потому что интерфейсная переменная является ссылкой, которая должна указывать на объект в куче.</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p:txBody>
      </p:sp>
      <p:sp>
        <p:nvSpPr>
          <p:cNvPr id="2" name="Rectangle 6">
            <a:extLst>
              <a:ext uri="{FF2B5EF4-FFF2-40B4-BE49-F238E27FC236}">
                <a16:creationId xmlns="" xmlns:a16="http://schemas.microsoft.com/office/drawing/2014/main" id="{0B858E5B-B116-4D4A-8479-989FFE426639}"/>
              </a:ext>
            </a:extLst>
          </p:cNvPr>
          <p:cNvSpPr>
            <a:spLocks noChangeArrowheads="1"/>
          </p:cNvSpPr>
          <p:nvPr/>
        </p:nvSpPr>
        <p:spPr bwMode="auto">
          <a:xfrm>
            <a:off x="1479551" y="9553986"/>
            <a:ext cx="21418550" cy="2648417"/>
          </a:xfrm>
          <a:prstGeom prst="rect">
            <a:avLst/>
          </a:prstGeom>
          <a:solidFill>
            <a:srgbClr val="FFFFCC"/>
          </a:solidFill>
          <a:ln w="9525" algn="ctr">
            <a:solidFill>
              <a:schemeClr val="tx1"/>
            </a:solidFill>
            <a:miter lim="800000"/>
            <a:headEnd/>
            <a:tailEnd/>
          </a:ln>
        </p:spPr>
        <p:txBody>
          <a:bodyPr wrap="square">
            <a:spAutoFit/>
          </a:bodyPr>
          <a:lstStyle>
            <a:lvl1pPr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1pPr>
            <a:lvl2pPr marL="742950" indent="-28575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2pPr>
            <a:lvl3pPr marL="11430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3pPr>
            <a:lvl4pPr marL="16002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4pPr>
            <a:lvl5pPr marL="20574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5pPr>
            <a:lvl6pPr marL="25146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6pPr>
            <a:lvl7pPr marL="29718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7pPr>
            <a:lvl8pPr marL="34290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8pPr>
            <a:lvl9pPr marL="38862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9pPr>
          </a:lstStyle>
          <a:p>
            <a:pPr indent="914400" algn="just">
              <a:lnSpc>
                <a:spcPct val="80000"/>
              </a:lnSpc>
              <a:spcBef>
                <a:spcPts val="300"/>
              </a:spcBef>
              <a:defRPr/>
            </a:pPr>
            <a:endParaRPr lang="ru-RU" sz="800" dirty="0" smtClean="0">
              <a:latin typeface="Courier New" panose="02070309020205020404" pitchFamily="49" charset="0"/>
              <a:cs typeface="Courier New" panose="02070309020205020404" pitchFamily="49" charset="0"/>
            </a:endParaRPr>
          </a:p>
          <a:p>
            <a:pPr indent="914400" algn="just">
              <a:lnSpc>
                <a:spcPct val="80000"/>
              </a:lnSpc>
              <a:spcBef>
                <a:spcPts val="300"/>
              </a:spcBef>
              <a:defRPr/>
            </a:pPr>
            <a:r>
              <a:rPr lang="en-US" sz="4400" dirty="0" smtClean="0">
                <a:latin typeface="Courier New" panose="02070309020205020404" pitchFamily="49" charset="0"/>
                <a:cs typeface="Courier New" panose="02070309020205020404" pitchFamily="49" charset="0"/>
              </a:rPr>
              <a:t>interface </a:t>
            </a:r>
            <a:r>
              <a:rPr lang="en-US" sz="4400" dirty="0" err="1">
                <a:latin typeface="Courier New" panose="02070309020205020404" pitchFamily="49" charset="0"/>
                <a:cs typeface="Courier New" panose="02070309020205020404" pitchFamily="49" charset="0"/>
              </a:rPr>
              <a:t>IMovable</a:t>
            </a:r>
            <a:endParaRPr lang="en-US" sz="4400" dirty="0">
              <a:latin typeface="Courier New" panose="02070309020205020404" pitchFamily="49" charset="0"/>
              <a:cs typeface="Courier New" panose="02070309020205020404" pitchFamily="49" charset="0"/>
            </a:endParaRP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    void Move();</a:t>
            </a:r>
          </a:p>
          <a:p>
            <a:pPr indent="914400" algn="just">
              <a:lnSpc>
                <a:spcPct val="80000"/>
              </a:lnSpc>
              <a:spcBef>
                <a:spcPts val="300"/>
              </a:spcBef>
              <a:defRPr/>
            </a:pPr>
            <a:r>
              <a:rPr lang="en-US" sz="4400" dirty="0" smtClean="0">
                <a:latin typeface="Courier New" panose="02070309020205020404" pitchFamily="49" charset="0"/>
                <a:cs typeface="Courier New" panose="02070309020205020404" pitchFamily="49" charset="0"/>
              </a:rPr>
              <a:t>}</a:t>
            </a:r>
            <a:endParaRPr lang="ru-RU" sz="4400" dirty="0" smtClean="0">
              <a:latin typeface="Courier New" panose="02070309020205020404" pitchFamily="49" charset="0"/>
              <a:cs typeface="Courier New" panose="02070309020205020404" pitchFamily="49" charset="0"/>
            </a:endParaRPr>
          </a:p>
          <a:p>
            <a:pPr indent="914400" algn="just">
              <a:lnSpc>
                <a:spcPct val="80000"/>
              </a:lnSpc>
              <a:spcBef>
                <a:spcPts val="300"/>
              </a:spcBef>
              <a:defRPr/>
            </a:pPr>
            <a:endParaRPr lang="en-US" sz="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3799081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Проектирование интерфейса</a:t>
            </a: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2897956"/>
            <a:ext cx="21509035" cy="9436109"/>
          </a:xfrm>
          <a:prstGeom prst="rect">
            <a:avLst/>
          </a:prstGeom>
          <a:noFill/>
        </p:spPr>
        <p:txBody>
          <a:bodyPr wrap="square">
            <a:spAutoFit/>
          </a:bodyPr>
          <a:lstStyle/>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Для определения интерфейса используется ключевое слово </a:t>
            </a:r>
            <a:r>
              <a:rPr lang="ru-RU" sz="4400" b="1" dirty="0">
                <a:latin typeface="Calibri" panose="020F0502020204030204" pitchFamily="34" charset="0"/>
                <a:cs typeface="Calibri" panose="020F0502020204030204" pitchFamily="34" charset="0"/>
              </a:rPr>
              <a:t>interface</a:t>
            </a:r>
            <a:r>
              <a:rPr lang="ru-RU" sz="4400" dirty="0">
                <a:latin typeface="Calibri" panose="020F0502020204030204" pitchFamily="34" charset="0"/>
                <a:cs typeface="Calibri" panose="020F0502020204030204" pitchFamily="34" charset="0"/>
              </a:rPr>
              <a:t>. Как правило, названия интерфейсов в </a:t>
            </a:r>
            <a:r>
              <a:rPr lang="ru-RU" sz="4400" b="1" dirty="0">
                <a:latin typeface="Calibri" panose="020F0502020204030204" pitchFamily="34" charset="0"/>
                <a:cs typeface="Calibri" panose="020F0502020204030204" pitchFamily="34" charset="0"/>
              </a:rPr>
              <a:t>C# </a:t>
            </a:r>
            <a:r>
              <a:rPr lang="ru-RU" sz="4400" dirty="0">
                <a:latin typeface="Calibri" panose="020F0502020204030204" pitchFamily="34" charset="0"/>
                <a:cs typeface="Calibri" panose="020F0502020204030204" pitchFamily="34" charset="0"/>
              </a:rPr>
              <a:t>начинаются с заглавной буквы </a:t>
            </a:r>
            <a:r>
              <a:rPr lang="ru-RU" sz="4400" b="1" dirty="0">
                <a:latin typeface="Calibri" panose="020F0502020204030204" pitchFamily="34" charset="0"/>
                <a:cs typeface="Calibri" panose="020F0502020204030204" pitchFamily="34" charset="0"/>
              </a:rPr>
              <a:t>I</a:t>
            </a:r>
            <a:r>
              <a:rPr lang="ru-RU" sz="4400" dirty="0">
                <a:latin typeface="Calibri" panose="020F0502020204030204" pitchFamily="34" charset="0"/>
                <a:cs typeface="Calibri" panose="020F0502020204030204" pitchFamily="34" charset="0"/>
              </a:rPr>
              <a:t>, например, </a:t>
            </a:r>
            <a:r>
              <a:rPr lang="ru-RU" sz="4400" b="1" dirty="0">
                <a:latin typeface="Calibri" panose="020F0502020204030204" pitchFamily="34" charset="0"/>
                <a:cs typeface="Calibri" panose="020F0502020204030204" pitchFamily="34" charset="0"/>
              </a:rPr>
              <a:t>IComparable</a:t>
            </a:r>
            <a:r>
              <a:rPr lang="ru-RU" sz="4400" dirty="0">
                <a:latin typeface="Calibri" panose="020F0502020204030204" pitchFamily="34" charset="0"/>
                <a:cs typeface="Calibri" panose="020F0502020204030204" pitchFamily="34" charset="0"/>
              </a:rPr>
              <a:t>, </a:t>
            </a:r>
            <a:r>
              <a:rPr lang="ru-RU" sz="4400" b="1" dirty="0">
                <a:latin typeface="Calibri" panose="020F0502020204030204" pitchFamily="34" charset="0"/>
                <a:cs typeface="Calibri" panose="020F0502020204030204" pitchFamily="34" charset="0"/>
              </a:rPr>
              <a:t>IEnumerable</a:t>
            </a:r>
            <a:r>
              <a:rPr lang="ru-RU" sz="4400" dirty="0">
                <a:latin typeface="Calibri" panose="020F0502020204030204" pitchFamily="34" charset="0"/>
                <a:cs typeface="Calibri" panose="020F0502020204030204" pitchFamily="34" charset="0"/>
              </a:rPr>
              <a:t> (так называемая венгерская нотация), однако это не обязательное требование, а скорее стиль программирования.</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Интерфейс представляет некое описание типа, набор компонентов, который должен иметь тип данных.</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При проектировании интерфейса необходимо следовать принципу разделения интерфейса (</a:t>
            </a:r>
            <a:r>
              <a:rPr lang="ru-RU" sz="4400" b="1" dirty="0">
                <a:latin typeface="Calibri" panose="020F0502020204030204" pitchFamily="34" charset="0"/>
                <a:cs typeface="Calibri" panose="020F0502020204030204" pitchFamily="34" charset="0"/>
              </a:rPr>
              <a:t>The Interface Segregation Principle</a:t>
            </a:r>
            <a:r>
              <a:rPr lang="ru-RU" sz="4400" dirty="0">
                <a:latin typeface="Calibri" panose="020F0502020204030204" pitchFamily="34" charset="0"/>
                <a:cs typeface="Calibri" panose="020F0502020204030204" pitchFamily="34" charset="0"/>
              </a:rPr>
              <a:t>) – этот принцип говорит о недостатках «</a:t>
            </a:r>
            <a:r>
              <a:rPr lang="ru-RU" sz="4400" b="1" dirty="0">
                <a:latin typeface="Calibri" panose="020F0502020204030204" pitchFamily="34" charset="0"/>
                <a:cs typeface="Calibri" panose="020F0502020204030204" pitchFamily="34" charset="0"/>
              </a:rPr>
              <a:t>жирных</a:t>
            </a:r>
            <a:r>
              <a:rPr lang="ru-RU" sz="4400" dirty="0">
                <a:latin typeface="Calibri" panose="020F0502020204030204" pitchFamily="34" charset="0"/>
                <a:cs typeface="Calibri" panose="020F0502020204030204" pitchFamily="34" charset="0"/>
              </a:rPr>
              <a:t>» интерфейсов.</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Класс имеет «</a:t>
            </a:r>
            <a:r>
              <a:rPr lang="ru-RU" sz="4400" b="1" dirty="0">
                <a:latin typeface="Calibri" panose="020F0502020204030204" pitchFamily="34" charset="0"/>
                <a:cs typeface="Calibri" panose="020F0502020204030204" pitchFamily="34" charset="0"/>
              </a:rPr>
              <a:t>жирный</a:t>
            </a:r>
            <a:r>
              <a:rPr lang="ru-RU" sz="4400" dirty="0">
                <a:latin typeface="Calibri" panose="020F0502020204030204" pitchFamily="34" charset="0"/>
                <a:cs typeface="Calibri" panose="020F0502020204030204" pitchFamily="34" charset="0"/>
              </a:rPr>
              <a:t>» интерфейс, если функции этого интерфейса недостаточно сцепленные. Иными словами, интерфейс класса можно разбить на группы методов. Каждая группа предназначена для обслуживания разнотипных клиентов. Одним клиентам нужна одна группа методов, другим – другая.</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Каждую из подобных группу методов предпочтительно выносить в отдельный интерфейс.</a:t>
            </a:r>
          </a:p>
        </p:txBody>
      </p:sp>
    </p:spTree>
    <p:extLst>
      <p:ext uri="{BB962C8B-B14F-4D97-AF65-F5344CB8AC3E}">
        <p14:creationId xmlns:p14="http://schemas.microsoft.com/office/powerpoint/2010/main" val="118915815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Множественная реализация интерфейсов</a:t>
            </a: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2897956"/>
            <a:ext cx="21509035" cy="8565102"/>
          </a:xfrm>
          <a:prstGeom prst="rect">
            <a:avLst/>
          </a:prstGeom>
          <a:noFill/>
        </p:spPr>
        <p:txBody>
          <a:bodyPr wrap="square">
            <a:spAutoFit/>
          </a:bodyPr>
          <a:lstStyle/>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Интерфейсы имеют еще одну важную функцию: в </a:t>
            </a:r>
            <a:r>
              <a:rPr lang="ru-RU" sz="4400" b="1" dirty="0">
                <a:latin typeface="Calibri" panose="020F0502020204030204" pitchFamily="34" charset="0"/>
                <a:cs typeface="Calibri" panose="020F0502020204030204" pitchFamily="34" charset="0"/>
              </a:rPr>
              <a:t>C#</a:t>
            </a:r>
            <a:r>
              <a:rPr lang="ru-RU" sz="4400" dirty="0">
                <a:latin typeface="Calibri" panose="020F0502020204030204" pitchFamily="34" charset="0"/>
                <a:cs typeface="Calibri" panose="020F0502020204030204" pitchFamily="34" charset="0"/>
              </a:rPr>
              <a:t> не поддерживается множественное наследование, то есть мы можем унаследовать класс только от одного класса.</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Интерфейсы позволяют частично обойти это ограничение, поскольку в </a:t>
            </a:r>
            <a:r>
              <a:rPr lang="ru-RU" sz="4400" b="1" dirty="0">
                <a:latin typeface="Calibri" panose="020F0502020204030204" pitchFamily="34" charset="0"/>
                <a:cs typeface="Calibri" panose="020F0502020204030204" pitchFamily="34" charset="0"/>
              </a:rPr>
              <a:t>C#</a:t>
            </a:r>
            <a:r>
              <a:rPr lang="ru-RU" sz="4400" dirty="0">
                <a:latin typeface="Calibri" panose="020F0502020204030204" pitchFamily="34" charset="0"/>
                <a:cs typeface="Calibri" panose="020F0502020204030204" pitchFamily="34" charset="0"/>
              </a:rPr>
              <a:t> класс может реализовать сразу несколько интерфейсов. Все реализуемые интерфейсы указываются через запятую «</a:t>
            </a:r>
            <a:r>
              <a:rPr lang="ru-RU" sz="4400" b="1" dirty="0">
                <a:latin typeface="Calibri" panose="020F0502020204030204" pitchFamily="34" charset="0"/>
                <a:cs typeface="Calibri" panose="020F0502020204030204" pitchFamily="34" charset="0"/>
              </a:rPr>
              <a:t>,</a:t>
            </a:r>
            <a:r>
              <a:rPr lang="ru-RU" sz="4400" dirty="0">
                <a:latin typeface="Calibri" panose="020F0502020204030204" pitchFamily="34" charset="0"/>
                <a:cs typeface="Calibri" panose="020F0502020204030204" pitchFamily="34" charset="0"/>
              </a:rPr>
              <a:t>».</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Допускается наследование интерфейса от интерфейса.</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Количество базовых интерфейсов не ограничено.</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Количество производных интерфейсов не ограничено.</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В классе, который реализует интерфейс унаследованный от других базовых интерфейсов, должны присутствовать все реализации членов интерфейсов в созданной иерархии.</a:t>
            </a:r>
          </a:p>
        </p:txBody>
      </p:sp>
    </p:spTree>
    <p:extLst>
      <p:ext uri="{BB962C8B-B14F-4D97-AF65-F5344CB8AC3E}">
        <p14:creationId xmlns:p14="http://schemas.microsoft.com/office/powerpoint/2010/main" val="42480865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Явная реализация</a:t>
            </a: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2897956"/>
            <a:ext cx="21509035" cy="9987029"/>
          </a:xfrm>
          <a:prstGeom prst="rect">
            <a:avLst/>
          </a:prstGeom>
          <a:noFill/>
        </p:spPr>
        <p:txBody>
          <a:bodyPr wrap="square">
            <a:spAutoFit/>
          </a:bodyPr>
          <a:lstStyle/>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Кроме неявного применения интерфейсов, существует также явная реализация интерфейса. </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При явной реализации указывается название метода или свойства вместе с названием интерфейса, при этом мы не можем использовать модификатор </a:t>
            </a:r>
            <a:r>
              <a:rPr lang="ru-RU" sz="4400" b="1" dirty="0">
                <a:latin typeface="Calibri" panose="020F0502020204030204" pitchFamily="34" charset="0"/>
                <a:cs typeface="Calibri" panose="020F0502020204030204" pitchFamily="34" charset="0"/>
              </a:rPr>
              <a:t>public</a:t>
            </a:r>
            <a:r>
              <a:rPr lang="ru-RU" sz="4400" dirty="0">
                <a:latin typeface="Calibri" panose="020F0502020204030204" pitchFamily="34" charset="0"/>
                <a:cs typeface="Calibri" panose="020F0502020204030204" pitchFamily="34" charset="0"/>
              </a:rPr>
              <a:t>, то есть методы являются закрытыми</a:t>
            </a:r>
            <a:r>
              <a:rPr lang="en-US" sz="4400" dirty="0">
                <a:latin typeface="Calibri" panose="020F0502020204030204" pitchFamily="34" charset="0"/>
                <a:cs typeface="Calibri" panose="020F0502020204030204" pitchFamily="34" charset="0"/>
              </a:rPr>
              <a:t>.</a:t>
            </a:r>
          </a:p>
          <a:p>
            <a:pPr indent="914400" algn="just">
              <a:lnSpc>
                <a:spcPct val="70000"/>
              </a:lnSpc>
              <a:spcBef>
                <a:spcPts val="300"/>
              </a:spcBef>
              <a:defRPr/>
            </a:pPr>
            <a:endParaRPr lang="en-US"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Следует учитывать, что при явной реализации интерфейса его методы и свойства не являются частью класса. Поэтому напрямую через объект класса мы к ним обратиться не сможем</a:t>
            </a:r>
            <a:r>
              <a:rPr lang="en-US" sz="4400" dirty="0">
                <a:latin typeface="Calibri" panose="020F0502020204030204" pitchFamily="34" charset="0"/>
                <a:cs typeface="Calibri" panose="020F0502020204030204" pitchFamily="34" charset="0"/>
              </a:rPr>
              <a:t>.</a:t>
            </a: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При отсутствии конфликта сигнатур реализацией интерфейса считается метод подходящий по сигнатруре описанной в интерфейсе.</a:t>
            </a:r>
          </a:p>
          <a:p>
            <a:pPr indent="914400" algn="just">
              <a:lnSpc>
                <a:spcPct val="70000"/>
              </a:lnSpc>
              <a:spcBef>
                <a:spcPts val="300"/>
              </a:spcBef>
              <a:defRPr/>
            </a:pPr>
            <a:endParaRPr lang="en-US"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Реализация множества интерфейсов может иногда приводить к конфликту между сигнатурами членов. Разрешать такие конфликты можно за счет явной реализации члена интерфейса.</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При конфликте сигнатур необходимо явно указать какой из методов является реализацией интерфейса.</a:t>
            </a:r>
          </a:p>
        </p:txBody>
      </p:sp>
    </p:spTree>
    <p:extLst>
      <p:ext uri="{BB962C8B-B14F-4D97-AF65-F5344CB8AC3E}">
        <p14:creationId xmlns:p14="http://schemas.microsoft.com/office/powerpoint/2010/main" val="24216808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Ковариантность и контрвариантность</a:t>
            </a: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2897956"/>
            <a:ext cx="21509035" cy="8449685"/>
          </a:xfrm>
          <a:prstGeom prst="rect">
            <a:avLst/>
          </a:prstGeom>
          <a:noFill/>
        </p:spPr>
        <p:txBody>
          <a:bodyPr wrap="square">
            <a:spAutoFit/>
          </a:bodyPr>
          <a:lstStyle/>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Понятия ковариантности и контравариантности связаны с возможностью использовать в приложении вместо некоторого типа другой тип, который находится ниже или выше в иерархии наследования.</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Имеется три возможных варианта поведения:</a:t>
            </a:r>
          </a:p>
          <a:p>
            <a:pPr marL="1485533" lvl="2" indent="-571500" algn="just">
              <a:lnSpc>
                <a:spcPct val="70000"/>
              </a:lnSpc>
              <a:spcBef>
                <a:spcPts val="300"/>
              </a:spcBef>
              <a:buClr>
                <a:schemeClr val="accent2"/>
              </a:buClr>
              <a:buFont typeface="Wingdings" panose="05000000000000000000" pitchFamily="2" charset="2"/>
              <a:buChar char="Ø"/>
              <a:defRPr/>
            </a:pPr>
            <a:r>
              <a:rPr lang="ru-RU" sz="4400" b="1" dirty="0">
                <a:latin typeface="Calibri" panose="020F0502020204030204" pitchFamily="34" charset="0"/>
                <a:cs typeface="Calibri" panose="020F0502020204030204" pitchFamily="34" charset="0"/>
              </a:rPr>
              <a:t>Ковариантность</a:t>
            </a:r>
            <a:r>
              <a:rPr lang="en-GB" sz="4400"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a:t>
            </a:r>
            <a:r>
              <a:rPr lang="en-GB" sz="4400"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позволяет использовать более конкретный тип, чем заданный изначально.</a:t>
            </a:r>
            <a:r>
              <a:rPr lang="en-US" sz="4400"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Обобщенные интерфейсы ковариантные, если к универсальному параметру применяется ключевое слово </a:t>
            </a:r>
            <a:r>
              <a:rPr lang="ru-RU" sz="4400" b="1" dirty="0">
                <a:latin typeface="Calibri" panose="020F0502020204030204" pitchFamily="34" charset="0"/>
                <a:cs typeface="Calibri" panose="020F0502020204030204" pitchFamily="34" charset="0"/>
              </a:rPr>
              <a:t>out</a:t>
            </a:r>
            <a:r>
              <a:rPr lang="ru-RU" sz="4400" dirty="0">
                <a:latin typeface="Calibri" panose="020F0502020204030204" pitchFamily="34" charset="0"/>
                <a:cs typeface="Calibri" panose="020F0502020204030204" pitchFamily="34" charset="0"/>
              </a:rPr>
              <a:t>. </a:t>
            </a:r>
          </a:p>
          <a:p>
            <a:pPr marL="1485533" lvl="2" indent="-571500" algn="just">
              <a:lnSpc>
                <a:spcPct val="70000"/>
              </a:lnSpc>
              <a:spcBef>
                <a:spcPts val="300"/>
              </a:spcBef>
              <a:buClr>
                <a:schemeClr val="accent2"/>
              </a:buClr>
              <a:buFont typeface="Wingdings" panose="05000000000000000000" pitchFamily="2" charset="2"/>
              <a:buChar char="Ø"/>
              <a:defRPr/>
            </a:pPr>
            <a:r>
              <a:rPr lang="ru-RU" sz="4400" b="1" dirty="0">
                <a:latin typeface="Calibri" panose="020F0502020204030204" pitchFamily="34" charset="0"/>
                <a:cs typeface="Calibri" panose="020F0502020204030204" pitchFamily="34" charset="0"/>
              </a:rPr>
              <a:t>Контравариантность</a:t>
            </a:r>
            <a:r>
              <a:rPr lang="en-GB" sz="4400"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a:t>
            </a:r>
            <a:r>
              <a:rPr lang="en-GB" sz="4400"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позволяет использовать более универсальный тип, чем заданный изначально. Обобщенные интерфейсы контрвариантные, если к универсальному параметру применяется ключевое слово </a:t>
            </a:r>
            <a:r>
              <a:rPr lang="en-US" sz="4400" b="1" dirty="0">
                <a:latin typeface="Calibri" panose="020F0502020204030204" pitchFamily="34" charset="0"/>
                <a:cs typeface="Calibri" panose="020F0502020204030204" pitchFamily="34" charset="0"/>
              </a:rPr>
              <a:t>in</a:t>
            </a:r>
            <a:r>
              <a:rPr lang="ru-RU" sz="4400" dirty="0">
                <a:latin typeface="Calibri" panose="020F0502020204030204" pitchFamily="34" charset="0"/>
                <a:cs typeface="Calibri" panose="020F0502020204030204" pitchFamily="34" charset="0"/>
              </a:rPr>
              <a:t>. </a:t>
            </a:r>
          </a:p>
          <a:p>
            <a:pPr marL="1485533" lvl="2" indent="-571500" algn="just">
              <a:lnSpc>
                <a:spcPct val="70000"/>
              </a:lnSpc>
              <a:spcBef>
                <a:spcPts val="300"/>
              </a:spcBef>
              <a:buClr>
                <a:schemeClr val="accent2"/>
              </a:buClr>
              <a:buFont typeface="Wingdings" panose="05000000000000000000" pitchFamily="2" charset="2"/>
              <a:buChar char="Ø"/>
              <a:defRPr/>
            </a:pPr>
            <a:r>
              <a:rPr lang="ru-RU" sz="4400" b="1" dirty="0">
                <a:latin typeface="Calibri" panose="020F0502020204030204" pitchFamily="34" charset="0"/>
                <a:cs typeface="Calibri" panose="020F0502020204030204" pitchFamily="34" charset="0"/>
              </a:rPr>
              <a:t>Инвариантность</a:t>
            </a:r>
            <a:r>
              <a:rPr lang="en-GB" sz="4400"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a:t>
            </a:r>
            <a:r>
              <a:rPr lang="en-GB" sz="4400" dirty="0">
                <a:latin typeface="Calibri" panose="020F0502020204030204" pitchFamily="34" charset="0"/>
                <a:cs typeface="Calibri" panose="020F0502020204030204" pitchFamily="34" charset="0"/>
              </a:rPr>
              <a:t> </a:t>
            </a:r>
            <a:r>
              <a:rPr lang="ru-RU" sz="4400" dirty="0">
                <a:latin typeface="Calibri" panose="020F0502020204030204" pitchFamily="34" charset="0"/>
                <a:cs typeface="Calibri" panose="020F0502020204030204" pitchFamily="34" charset="0"/>
              </a:rPr>
              <a:t>позволяет использовать только заданный тип. По умолчанию все обобщенные интерфейсы являются инвариантными.</a:t>
            </a:r>
          </a:p>
          <a:p>
            <a:pPr indent="914400" algn="just">
              <a:lnSpc>
                <a:spcPct val="70000"/>
              </a:lnSpc>
              <a:spcBef>
                <a:spcPts val="300"/>
              </a:spcBef>
              <a:defRPr/>
            </a:pPr>
            <a:endParaRPr lang="ru-RU" sz="4400" dirty="0">
              <a:latin typeface="Calibri" panose="020F0502020204030204" pitchFamily="34" charset="0"/>
              <a:cs typeface="Calibri" panose="020F0502020204030204" pitchFamily="34" charset="0"/>
            </a:endParaRPr>
          </a:p>
          <a:p>
            <a:pPr indent="914400" algn="just">
              <a:lnSpc>
                <a:spcPct val="70000"/>
              </a:lnSpc>
              <a:spcBef>
                <a:spcPts val="300"/>
              </a:spcBef>
              <a:defRPr/>
            </a:pPr>
            <a:r>
              <a:rPr lang="ru-RU" sz="4400" b="1" dirty="0">
                <a:latin typeface="Calibri" panose="020F0502020204030204" pitchFamily="34" charset="0"/>
                <a:cs typeface="Calibri" panose="020F0502020204030204" pitchFamily="34" charset="0"/>
              </a:rPr>
              <a:t>C#</a:t>
            </a:r>
            <a:r>
              <a:rPr lang="ru-RU" sz="4400" dirty="0">
                <a:latin typeface="Calibri" panose="020F0502020204030204" pitchFamily="34" charset="0"/>
                <a:cs typeface="Calibri" panose="020F0502020204030204" pitchFamily="34" charset="0"/>
              </a:rPr>
              <a:t> позволяет создавать ковариантные и контравариантные обобщенные интерфейсы. Эта функциональность повышает гибкость при использовании обобщенных интерфейсов в программе.</a:t>
            </a:r>
          </a:p>
        </p:txBody>
      </p:sp>
    </p:spTree>
    <p:extLst>
      <p:ext uri="{BB962C8B-B14F-4D97-AF65-F5344CB8AC3E}">
        <p14:creationId xmlns:p14="http://schemas.microsoft.com/office/powerpoint/2010/main" val="13372988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 xmlns:a16="http://schemas.microsoft.com/office/drawing/2014/main" id="{663D13F1-9609-4D90-9790-CAD48C65F160}"/>
              </a:ext>
            </a:extLst>
          </p:cNvPr>
          <p:cNvSpPr txBox="1"/>
          <p:nvPr/>
        </p:nvSpPr>
        <p:spPr>
          <a:xfrm>
            <a:off x="1389064" y="857160"/>
            <a:ext cx="21509036" cy="1200329"/>
          </a:xfrm>
          <a:prstGeom prst="rect">
            <a:avLst/>
          </a:prstGeom>
          <a:noFill/>
        </p:spPr>
        <p:txBody>
          <a:bodyPr wrap="square">
            <a:spAutoFit/>
          </a:bodyPr>
          <a:lstStyle/>
          <a:p>
            <a:r>
              <a:rPr lang="ru-RU" sz="7200" b="1" dirty="0">
                <a:solidFill>
                  <a:srgbClr val="36A9E1"/>
                </a:solidFill>
                <a:latin typeface="Cambria" panose="02040503050406030204" pitchFamily="18" charset="0"/>
                <a:ea typeface="Cambria" panose="02040503050406030204" pitchFamily="18" charset="0"/>
              </a:rPr>
              <a:t>Ковариантность и контрвариантность</a:t>
            </a:r>
          </a:p>
        </p:txBody>
      </p:sp>
      <p:sp>
        <p:nvSpPr>
          <p:cNvPr id="7" name="TextBox 6">
            <a:extLst>
              <a:ext uri="{FF2B5EF4-FFF2-40B4-BE49-F238E27FC236}">
                <a16:creationId xmlns="" xmlns:a16="http://schemas.microsoft.com/office/drawing/2014/main" id="{E817FAF4-42D7-4BA1-98CF-BFB48C5135FB}"/>
              </a:ext>
            </a:extLst>
          </p:cNvPr>
          <p:cNvSpPr txBox="1"/>
          <p:nvPr/>
        </p:nvSpPr>
        <p:spPr>
          <a:xfrm>
            <a:off x="1389065" y="2897956"/>
            <a:ext cx="21509035" cy="2018694"/>
          </a:xfrm>
          <a:prstGeom prst="rect">
            <a:avLst/>
          </a:prstGeom>
          <a:noFill/>
        </p:spPr>
        <p:txBody>
          <a:bodyPr wrap="square">
            <a:spAutoFit/>
          </a:bodyPr>
          <a:lstStyle/>
          <a:p>
            <a:pPr indent="914400" algn="just">
              <a:lnSpc>
                <a:spcPct val="70000"/>
              </a:lnSpc>
              <a:spcBef>
                <a:spcPts val="300"/>
              </a:spcBef>
              <a:defRPr/>
            </a:pPr>
            <a:r>
              <a:rPr lang="ru-RU" sz="4400" dirty="0">
                <a:latin typeface="Calibri" panose="020F0502020204030204" pitchFamily="34" charset="0"/>
                <a:cs typeface="Calibri" panose="020F0502020204030204" pitchFamily="34" charset="0"/>
              </a:rPr>
              <a:t>При создании ковариантного интерфейса надо учитывать, что универсальный параметр может использоваться только в качестве типа значения, возвращаемого методами интерфейса. Но не может использоваться в качестве типа аргументов метода или ограничения методов интерфейса.</a:t>
            </a:r>
          </a:p>
        </p:txBody>
      </p:sp>
      <p:sp>
        <p:nvSpPr>
          <p:cNvPr id="2" name="Rectangle 6">
            <a:extLst>
              <a:ext uri="{FF2B5EF4-FFF2-40B4-BE49-F238E27FC236}">
                <a16:creationId xmlns="" xmlns:a16="http://schemas.microsoft.com/office/drawing/2014/main" id="{3DB7EB35-A5BC-4070-B7E8-F7D57F4F9DE7}"/>
              </a:ext>
            </a:extLst>
          </p:cNvPr>
          <p:cNvSpPr>
            <a:spLocks noChangeArrowheads="1"/>
          </p:cNvSpPr>
          <p:nvPr/>
        </p:nvSpPr>
        <p:spPr bwMode="auto">
          <a:xfrm>
            <a:off x="1480394" y="4943484"/>
            <a:ext cx="21418550" cy="2388026"/>
          </a:xfrm>
          <a:prstGeom prst="rect">
            <a:avLst/>
          </a:prstGeom>
          <a:solidFill>
            <a:srgbClr val="FFFFCC"/>
          </a:solidFill>
          <a:ln w="9525" algn="ctr">
            <a:solidFill>
              <a:schemeClr val="tx1"/>
            </a:solidFill>
            <a:miter lim="800000"/>
            <a:headEnd/>
            <a:tailEnd/>
          </a:ln>
        </p:spPr>
        <p:txBody>
          <a:bodyPr wrap="square">
            <a:spAutoFit/>
          </a:bodyPr>
          <a:lstStyle>
            <a:lvl1pPr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1pPr>
            <a:lvl2pPr marL="742950" indent="-28575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2pPr>
            <a:lvl3pPr marL="11430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3pPr>
            <a:lvl4pPr marL="16002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4pPr>
            <a:lvl5pPr marL="20574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5pPr>
            <a:lvl6pPr marL="25146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6pPr>
            <a:lvl7pPr marL="29718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7pPr>
            <a:lvl8pPr marL="34290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8pPr>
            <a:lvl9pPr marL="38862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9pPr>
          </a:lstStyle>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interface </a:t>
            </a:r>
            <a:r>
              <a:rPr lang="en-US" sz="4400" dirty="0" err="1">
                <a:latin typeface="Courier New" panose="02070309020205020404" pitchFamily="49" charset="0"/>
                <a:cs typeface="Courier New" panose="02070309020205020404" pitchFamily="49" charset="0"/>
              </a:rPr>
              <a:t>IBank</a:t>
            </a:r>
            <a:r>
              <a:rPr lang="en-US" sz="4400" dirty="0">
                <a:latin typeface="Courier New" panose="02070309020205020404" pitchFamily="49" charset="0"/>
                <a:cs typeface="Courier New" panose="02070309020205020404" pitchFamily="49" charset="0"/>
              </a:rPr>
              <a:t>&lt;out T&gt;</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    T </a:t>
            </a:r>
            <a:r>
              <a:rPr lang="en-US" sz="4400" dirty="0" err="1">
                <a:latin typeface="Courier New" panose="02070309020205020404" pitchFamily="49" charset="0"/>
                <a:cs typeface="Courier New" panose="02070309020205020404" pitchFamily="49" charset="0"/>
              </a:rPr>
              <a:t>CreateAccount</a:t>
            </a:r>
            <a:r>
              <a:rPr lang="en-US" sz="4400" dirty="0">
                <a:latin typeface="Courier New" panose="02070309020205020404" pitchFamily="49" charset="0"/>
                <a:cs typeface="Courier New" panose="02070309020205020404" pitchFamily="49" charset="0"/>
              </a:rPr>
              <a:t>(int sum);</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a:t>
            </a:r>
          </a:p>
        </p:txBody>
      </p:sp>
      <p:sp>
        <p:nvSpPr>
          <p:cNvPr id="6" name="Rectangle 6">
            <a:extLst>
              <a:ext uri="{FF2B5EF4-FFF2-40B4-BE49-F238E27FC236}">
                <a16:creationId xmlns="" xmlns:a16="http://schemas.microsoft.com/office/drawing/2014/main" id="{92787A35-FAC7-44D5-A267-7AB990628A3C}"/>
              </a:ext>
            </a:extLst>
          </p:cNvPr>
          <p:cNvSpPr>
            <a:spLocks noChangeArrowheads="1"/>
          </p:cNvSpPr>
          <p:nvPr/>
        </p:nvSpPr>
        <p:spPr bwMode="auto">
          <a:xfrm>
            <a:off x="1480394" y="9810520"/>
            <a:ext cx="21418550" cy="2388026"/>
          </a:xfrm>
          <a:prstGeom prst="rect">
            <a:avLst/>
          </a:prstGeom>
          <a:solidFill>
            <a:srgbClr val="FFFFCC"/>
          </a:solidFill>
          <a:ln w="9525" algn="ctr">
            <a:solidFill>
              <a:schemeClr val="tx1"/>
            </a:solidFill>
            <a:miter lim="800000"/>
            <a:headEnd/>
            <a:tailEnd/>
          </a:ln>
        </p:spPr>
        <p:txBody>
          <a:bodyPr wrap="square">
            <a:spAutoFit/>
          </a:bodyPr>
          <a:lstStyle>
            <a:lvl1pPr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1pPr>
            <a:lvl2pPr marL="742950" indent="-28575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2pPr>
            <a:lvl3pPr marL="11430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3pPr>
            <a:lvl4pPr marL="16002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4pPr>
            <a:lvl5pPr marL="2057400" indent="-228600" defTabSz="974725" eaLnBrk="0" hangingPunct="0">
              <a:tabLst>
                <a:tab pos="974725" algn="l"/>
              </a:tabLst>
              <a:defRPr sz="2400">
                <a:solidFill>
                  <a:schemeClr val="tx1"/>
                </a:solidFill>
                <a:latin typeface="Tahoma" panose="020B0604030504040204" pitchFamily="34" charset="0"/>
                <a:cs typeface="Arial" panose="020B0604020202020204" pitchFamily="34" charset="0"/>
              </a:defRPr>
            </a:lvl5pPr>
            <a:lvl6pPr marL="25146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6pPr>
            <a:lvl7pPr marL="29718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7pPr>
            <a:lvl8pPr marL="34290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8pPr>
            <a:lvl9pPr marL="3886200" indent="-228600" defTabSz="974725" eaLnBrk="0" fontAlgn="base" hangingPunct="0">
              <a:spcBef>
                <a:spcPct val="0"/>
              </a:spcBef>
              <a:spcAft>
                <a:spcPct val="0"/>
              </a:spcAft>
              <a:tabLst>
                <a:tab pos="974725" algn="l"/>
              </a:tabLst>
              <a:defRPr sz="2400">
                <a:solidFill>
                  <a:schemeClr val="tx1"/>
                </a:solidFill>
                <a:latin typeface="Tahoma" panose="020B0604030504040204" pitchFamily="34" charset="0"/>
                <a:cs typeface="Arial" panose="020B0604020202020204" pitchFamily="34" charset="0"/>
              </a:defRPr>
            </a:lvl9pPr>
          </a:lstStyle>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interface </a:t>
            </a:r>
            <a:r>
              <a:rPr lang="en-US" sz="4400" dirty="0" err="1">
                <a:latin typeface="Courier New" panose="02070309020205020404" pitchFamily="49" charset="0"/>
                <a:cs typeface="Courier New" panose="02070309020205020404" pitchFamily="49" charset="0"/>
              </a:rPr>
              <a:t>ITransaction</a:t>
            </a:r>
            <a:r>
              <a:rPr lang="en-US" sz="4400" dirty="0">
                <a:latin typeface="Courier New" panose="02070309020205020404" pitchFamily="49" charset="0"/>
                <a:cs typeface="Courier New" panose="02070309020205020404" pitchFamily="49" charset="0"/>
              </a:rPr>
              <a:t>&lt;in T&gt;</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    void </a:t>
            </a:r>
            <a:r>
              <a:rPr lang="en-US" sz="4400" dirty="0" err="1">
                <a:latin typeface="Courier New" panose="02070309020205020404" pitchFamily="49" charset="0"/>
                <a:cs typeface="Courier New" panose="02070309020205020404" pitchFamily="49" charset="0"/>
              </a:rPr>
              <a:t>DoOperation</a:t>
            </a:r>
            <a:r>
              <a:rPr lang="en-US" sz="4400" dirty="0">
                <a:latin typeface="Courier New" panose="02070309020205020404" pitchFamily="49" charset="0"/>
                <a:cs typeface="Courier New" panose="02070309020205020404" pitchFamily="49" charset="0"/>
              </a:rPr>
              <a:t>(T account, int sum);</a:t>
            </a:r>
          </a:p>
          <a:p>
            <a:pPr indent="914400" algn="just">
              <a:lnSpc>
                <a:spcPct val="80000"/>
              </a:lnSpc>
              <a:spcBef>
                <a:spcPts val="300"/>
              </a:spcBef>
              <a:defRPr/>
            </a:pPr>
            <a:r>
              <a:rPr lang="en-US" sz="4400" dirty="0">
                <a:latin typeface="Courier New" panose="02070309020205020404" pitchFamily="49" charset="0"/>
                <a:cs typeface="Courier New" panose="02070309020205020404" pitchFamily="49" charset="0"/>
              </a:rPr>
              <a:t>}</a:t>
            </a:r>
          </a:p>
        </p:txBody>
      </p:sp>
      <p:sp>
        <p:nvSpPr>
          <p:cNvPr id="10" name="TextBox 9">
            <a:extLst>
              <a:ext uri="{FF2B5EF4-FFF2-40B4-BE49-F238E27FC236}">
                <a16:creationId xmlns="" xmlns:a16="http://schemas.microsoft.com/office/drawing/2014/main" id="{BC58AEB2-BDE0-49CF-96E6-E91E7E88CDCB}"/>
              </a:ext>
            </a:extLst>
          </p:cNvPr>
          <p:cNvSpPr txBox="1"/>
          <p:nvPr/>
        </p:nvSpPr>
        <p:spPr>
          <a:xfrm>
            <a:off x="1389064" y="8145372"/>
            <a:ext cx="21509035" cy="1544718"/>
          </a:xfrm>
          <a:prstGeom prst="rect">
            <a:avLst/>
          </a:prstGeom>
          <a:noFill/>
        </p:spPr>
        <p:txBody>
          <a:bodyPr wrap="square">
            <a:spAutoFit/>
          </a:bodyPr>
          <a:lstStyle/>
          <a:p>
            <a:pPr marL="0" lvl="1" indent="912813" algn="just">
              <a:lnSpc>
                <a:spcPct val="70000"/>
              </a:lnSpc>
              <a:spcBef>
                <a:spcPts val="300"/>
              </a:spcBef>
              <a:buClr>
                <a:schemeClr val="accent2"/>
              </a:buClr>
              <a:defRPr/>
            </a:pPr>
            <a:r>
              <a:rPr lang="ru-RU" sz="4400" dirty="0">
                <a:latin typeface="Calibri" panose="020F0502020204030204" pitchFamily="34" charset="0"/>
                <a:cs typeface="Calibri" panose="020F0502020204030204" pitchFamily="34" charset="0"/>
              </a:rPr>
              <a:t>При создании контрвариантного интерфейса надо учитывать, что универсальный параметр контрвариантного типа может применяться только к аргументам метода, но не может применяться к аргументам, используемым в качестве возвращаемых типов.</a:t>
            </a:r>
          </a:p>
        </p:txBody>
      </p:sp>
    </p:spTree>
    <p:extLst>
      <p:ext uri="{BB962C8B-B14F-4D97-AF65-F5344CB8AC3E}">
        <p14:creationId xmlns:p14="http://schemas.microsoft.com/office/powerpoint/2010/main" val="9066243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Default Theme">
  <a:themeElements>
    <a:clrScheme name="Custom 3">
      <a:dk1>
        <a:srgbClr val="000000"/>
      </a:dk1>
      <a:lt1>
        <a:srgbClr val="EFEFEF"/>
      </a:lt1>
      <a:dk2>
        <a:srgbClr val="000000"/>
      </a:dk2>
      <a:lt2>
        <a:srgbClr val="FFFFFF"/>
      </a:lt2>
      <a:accent1>
        <a:srgbClr val="00B0F0"/>
      </a:accent1>
      <a:accent2>
        <a:srgbClr val="008EC3"/>
      </a:accent2>
      <a:accent3>
        <a:srgbClr val="056F99"/>
      </a:accent3>
      <a:accent4>
        <a:srgbClr val="00C0FF"/>
      </a:accent4>
      <a:accent5>
        <a:srgbClr val="008DBE"/>
      </a:accent5>
      <a:accent6>
        <a:srgbClr val="00C1E7"/>
      </a:accent6>
      <a:hlink>
        <a:srgbClr val="5F5F5F"/>
      </a:hlink>
      <a:folHlink>
        <a:srgbClr val="00B0F0"/>
      </a:folHlink>
    </a:clrScheme>
    <a:fontScheme name="Custom 1">
      <a:majorFont>
        <a:latin typeface="Lato"/>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lumMod val="85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83620</TotalTime>
  <Words>2072</Words>
  <Application>Microsoft Office PowerPoint</Application>
  <PresentationFormat>Произвольный</PresentationFormat>
  <Paragraphs>270</Paragraphs>
  <Slides>22</Slides>
  <Notes>21</Notes>
  <HiddenSlides>0</HiddenSlides>
  <MMClips>0</MMClips>
  <ScaleCrop>false</ScaleCrop>
  <HeadingPairs>
    <vt:vector size="6" baseType="variant">
      <vt:variant>
        <vt:lpstr>Использованные шрифты</vt:lpstr>
      </vt:variant>
      <vt:variant>
        <vt:i4>12</vt:i4>
      </vt:variant>
      <vt:variant>
        <vt:lpstr>Тема</vt:lpstr>
      </vt:variant>
      <vt:variant>
        <vt:i4>1</vt:i4>
      </vt:variant>
      <vt:variant>
        <vt:lpstr>Заголовки слайдов</vt:lpstr>
      </vt:variant>
      <vt:variant>
        <vt:i4>22</vt:i4>
      </vt:variant>
    </vt:vector>
  </HeadingPairs>
  <TitlesOfParts>
    <vt:vector size="35" baseType="lpstr">
      <vt:lpstr>Arial</vt:lpstr>
      <vt:lpstr>Calibri</vt:lpstr>
      <vt:lpstr>Calibri Light</vt:lpstr>
      <vt:lpstr>Cambria</vt:lpstr>
      <vt:lpstr>Courier New</vt:lpstr>
      <vt:lpstr>Gotham Pro</vt:lpstr>
      <vt:lpstr>Lato Light</vt:lpstr>
      <vt:lpstr>Montserrat</vt:lpstr>
      <vt:lpstr>Montserrat Hairline</vt:lpstr>
      <vt:lpstr>Montserrat Medium</vt:lpstr>
      <vt:lpstr>Times New Roman</vt:lpstr>
      <vt:lpstr>Wingdings</vt:lpstr>
      <vt:lpstr>Default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Manager/>
  <Company>belarusdds@gmail.com</Company>
  <LinksUpToDate>false</LinksUpToDate>
  <SharedDoc>false</SharedDoc>
  <HyperlinkBase>belarusdds@gmail.com</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subject/>
  <dc:creator>Alexey Vorontsov</dc:creator>
  <cp:keywords/>
  <dc:description>Contact me, for your next project
belarusdds@gmail.com</dc:description>
  <cp:lastModifiedBy>aniaaa1511@gmail.com</cp:lastModifiedBy>
  <cp:revision>7135</cp:revision>
  <cp:lastPrinted>2018-12-07T09:03:14Z</cp:lastPrinted>
  <dcterms:created xsi:type="dcterms:W3CDTF">2014-11-12T21:47:38Z</dcterms:created>
  <dcterms:modified xsi:type="dcterms:W3CDTF">2020-11-11T12:32:28Z</dcterms:modified>
  <cp:category/>
</cp:coreProperties>
</file>